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257" r:id="rId3"/>
    <p:sldId id="317" r:id="rId4"/>
    <p:sldId id="283" r:id="rId5"/>
    <p:sldId id="284" r:id="rId6"/>
    <p:sldId id="259" r:id="rId7"/>
    <p:sldId id="320" r:id="rId8"/>
    <p:sldId id="319" r:id="rId9"/>
    <p:sldId id="260" r:id="rId10"/>
    <p:sldId id="321" r:id="rId11"/>
    <p:sldId id="322" r:id="rId12"/>
    <p:sldId id="323" r:id="rId13"/>
    <p:sldId id="324" r:id="rId14"/>
    <p:sldId id="325" r:id="rId15"/>
    <p:sldId id="287" r:id="rId16"/>
    <p:sldId id="288" r:id="rId17"/>
    <p:sldId id="258" r:id="rId18"/>
    <p:sldId id="289" r:id="rId19"/>
    <p:sldId id="290" r:id="rId20"/>
    <p:sldId id="261" r:id="rId21"/>
    <p:sldId id="275" r:id="rId22"/>
    <p:sldId id="276" r:id="rId23"/>
    <p:sldId id="262" r:id="rId24"/>
    <p:sldId id="263" r:id="rId25"/>
    <p:sldId id="264" r:id="rId26"/>
    <p:sldId id="268" r:id="rId27"/>
    <p:sldId id="269" r:id="rId28"/>
    <p:sldId id="265" r:id="rId29"/>
    <p:sldId id="266" r:id="rId30"/>
    <p:sldId id="270" r:id="rId31"/>
    <p:sldId id="267" r:id="rId32"/>
    <p:sldId id="271" r:id="rId33"/>
    <p:sldId id="272" r:id="rId34"/>
    <p:sldId id="274" r:id="rId35"/>
    <p:sldId id="277" r:id="rId36"/>
    <p:sldId id="278" r:id="rId37"/>
    <p:sldId id="282" r:id="rId38"/>
    <p:sldId id="279" r:id="rId39"/>
    <p:sldId id="280" r:id="rId40"/>
    <p:sldId id="281" r:id="rId41"/>
    <p:sldId id="316" r:id="rId42"/>
    <p:sldId id="293" r:id="rId43"/>
    <p:sldId id="294" r:id="rId44"/>
    <p:sldId id="295" r:id="rId45"/>
    <p:sldId id="296" r:id="rId46"/>
    <p:sldId id="297" r:id="rId47"/>
    <p:sldId id="298" r:id="rId48"/>
    <p:sldId id="318" r:id="rId49"/>
    <p:sldId id="299" r:id="rId50"/>
    <p:sldId id="300" r:id="rId51"/>
    <p:sldId id="301" r:id="rId52"/>
    <p:sldId id="302" r:id="rId53"/>
    <p:sldId id="303" r:id="rId54"/>
    <p:sldId id="304" r:id="rId55"/>
    <p:sldId id="305" r:id="rId56"/>
    <p:sldId id="306" r:id="rId57"/>
    <p:sldId id="307" r:id="rId58"/>
    <p:sldId id="308" r:id="rId59"/>
    <p:sldId id="309" r:id="rId60"/>
    <p:sldId id="326" r:id="rId61"/>
    <p:sldId id="314" r:id="rId62"/>
    <p:sldId id="315" r:id="rId63"/>
    <p:sldId id="273"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超君 余" initials="超君" lastIdx="1" clrIdx="0">
    <p:extLst>
      <p:ext uri="{19B8F6BF-5375-455C-9EA6-DF929625EA0E}">
        <p15:presenceInfo xmlns:p15="http://schemas.microsoft.com/office/powerpoint/2012/main" userId="b1227b73bcdb5a1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03"/>
    <p:restoredTop sz="79583" autoAdjust="0"/>
  </p:normalViewPr>
  <p:slideViewPr>
    <p:cSldViewPr snapToGrid="0">
      <p:cViewPr varScale="1">
        <p:scale>
          <a:sx n="70" d="100"/>
          <a:sy n="70" d="100"/>
        </p:scale>
        <p:origin x="200"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5-23T11:12:41.891"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45A44F-79E4-4C93-9DDD-D5BD828E06C7}" type="datetimeFigureOut">
              <a:rPr lang="zh-CN" altLang="en-US" smtClean="0"/>
              <a:t>2019/6/3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348CDB-D63D-4523-A657-BA86B65492C1}" type="slidenum">
              <a:rPr lang="zh-CN" altLang="en-US" smtClean="0"/>
              <a:t>‹#›</a:t>
            </a:fld>
            <a:endParaRPr lang="zh-CN" altLang="en-US"/>
          </a:p>
        </p:txBody>
      </p:sp>
    </p:spTree>
    <p:extLst>
      <p:ext uri="{BB962C8B-B14F-4D97-AF65-F5344CB8AC3E}">
        <p14:creationId xmlns:p14="http://schemas.microsoft.com/office/powerpoint/2010/main" val="3991104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348CDB-D63D-4523-A657-BA86B65492C1}" type="slidenum">
              <a:rPr lang="zh-CN" altLang="en-US" smtClean="0"/>
              <a:t>2</a:t>
            </a:fld>
            <a:endParaRPr lang="zh-CN" altLang="en-US"/>
          </a:p>
        </p:txBody>
      </p:sp>
    </p:spTree>
    <p:extLst>
      <p:ext uri="{BB962C8B-B14F-4D97-AF65-F5344CB8AC3E}">
        <p14:creationId xmlns:p14="http://schemas.microsoft.com/office/powerpoint/2010/main" val="3203715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12</a:t>
            </a:fld>
            <a:endParaRPr lang="zh-CN" altLang="en-US"/>
          </a:p>
        </p:txBody>
      </p:sp>
    </p:spTree>
    <p:extLst>
      <p:ext uri="{BB962C8B-B14F-4D97-AF65-F5344CB8AC3E}">
        <p14:creationId xmlns:p14="http://schemas.microsoft.com/office/powerpoint/2010/main" val="449481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13</a:t>
            </a:fld>
            <a:endParaRPr lang="zh-CN" altLang="en-US"/>
          </a:p>
        </p:txBody>
      </p:sp>
    </p:spTree>
    <p:extLst>
      <p:ext uri="{BB962C8B-B14F-4D97-AF65-F5344CB8AC3E}">
        <p14:creationId xmlns:p14="http://schemas.microsoft.com/office/powerpoint/2010/main" val="1181513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14</a:t>
            </a:fld>
            <a:endParaRPr lang="zh-CN" altLang="en-US"/>
          </a:p>
        </p:txBody>
      </p:sp>
    </p:spTree>
    <p:extLst>
      <p:ext uri="{BB962C8B-B14F-4D97-AF65-F5344CB8AC3E}">
        <p14:creationId xmlns:p14="http://schemas.microsoft.com/office/powerpoint/2010/main" val="3936790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22713F-23A5-2142-8146-F1E245F237CA}" type="slidenum">
              <a:rPr lang="en-US" smtClean="0"/>
              <a:t>16</a:t>
            </a:fld>
            <a:endParaRPr lang="en-US"/>
          </a:p>
        </p:txBody>
      </p:sp>
    </p:spTree>
    <p:extLst>
      <p:ext uri="{BB962C8B-B14F-4D97-AF65-F5344CB8AC3E}">
        <p14:creationId xmlns:p14="http://schemas.microsoft.com/office/powerpoint/2010/main" val="1721169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22713F-23A5-2142-8146-F1E245F237CA}" type="slidenum">
              <a:rPr lang="en-US" smtClean="0"/>
              <a:t>17</a:t>
            </a:fld>
            <a:endParaRPr lang="en-US"/>
          </a:p>
        </p:txBody>
      </p:sp>
    </p:spTree>
    <p:extLst>
      <p:ext uri="{BB962C8B-B14F-4D97-AF65-F5344CB8AC3E}">
        <p14:creationId xmlns:p14="http://schemas.microsoft.com/office/powerpoint/2010/main" val="686069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22713F-23A5-2142-8146-F1E245F237CA}" type="slidenum">
              <a:rPr lang="en-US" smtClean="0"/>
              <a:t>18</a:t>
            </a:fld>
            <a:endParaRPr lang="en-US"/>
          </a:p>
        </p:txBody>
      </p:sp>
    </p:spTree>
    <p:extLst>
      <p:ext uri="{BB962C8B-B14F-4D97-AF65-F5344CB8AC3E}">
        <p14:creationId xmlns:p14="http://schemas.microsoft.com/office/powerpoint/2010/main" val="4102731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22713F-23A5-2142-8146-F1E245F237CA}" type="slidenum">
              <a:rPr lang="en-US" smtClean="0"/>
              <a:t>19</a:t>
            </a:fld>
            <a:endParaRPr lang="en-US"/>
          </a:p>
        </p:txBody>
      </p:sp>
    </p:spTree>
    <p:extLst>
      <p:ext uri="{BB962C8B-B14F-4D97-AF65-F5344CB8AC3E}">
        <p14:creationId xmlns:p14="http://schemas.microsoft.com/office/powerpoint/2010/main" val="1839711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422713F-23A5-2142-8146-F1E245F237CA}" type="slidenum">
              <a:rPr lang="en-US" smtClean="0"/>
              <a:t>20</a:t>
            </a:fld>
            <a:endParaRPr lang="en-US"/>
          </a:p>
        </p:txBody>
      </p:sp>
    </p:spTree>
    <p:extLst>
      <p:ext uri="{BB962C8B-B14F-4D97-AF65-F5344CB8AC3E}">
        <p14:creationId xmlns:p14="http://schemas.microsoft.com/office/powerpoint/2010/main" val="676220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422713F-23A5-2142-8146-F1E245F237CA}" type="slidenum">
              <a:rPr lang="en-US" smtClean="0"/>
              <a:t>21</a:t>
            </a:fld>
            <a:endParaRPr lang="en-US"/>
          </a:p>
        </p:txBody>
      </p:sp>
    </p:spTree>
    <p:extLst>
      <p:ext uri="{BB962C8B-B14F-4D97-AF65-F5344CB8AC3E}">
        <p14:creationId xmlns:p14="http://schemas.microsoft.com/office/powerpoint/2010/main" val="2307512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422713F-23A5-2142-8146-F1E245F237CA}" type="slidenum">
              <a:rPr lang="en-US" smtClean="0"/>
              <a:t>22</a:t>
            </a:fld>
            <a:endParaRPr lang="en-US"/>
          </a:p>
        </p:txBody>
      </p:sp>
    </p:spTree>
    <p:extLst>
      <p:ext uri="{BB962C8B-B14F-4D97-AF65-F5344CB8AC3E}">
        <p14:creationId xmlns:p14="http://schemas.microsoft.com/office/powerpoint/2010/main" val="2940323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4</a:t>
            </a:fld>
            <a:endParaRPr lang="zh-CN" altLang="en-US"/>
          </a:p>
        </p:txBody>
      </p:sp>
    </p:spTree>
    <p:extLst>
      <p:ext uri="{BB962C8B-B14F-4D97-AF65-F5344CB8AC3E}">
        <p14:creationId xmlns:p14="http://schemas.microsoft.com/office/powerpoint/2010/main" val="1545119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22713F-23A5-2142-8146-F1E245F237CA}" type="slidenum">
              <a:rPr lang="en-US" smtClean="0"/>
              <a:t>28</a:t>
            </a:fld>
            <a:endParaRPr lang="en-US"/>
          </a:p>
        </p:txBody>
      </p:sp>
    </p:spTree>
    <p:extLst>
      <p:ext uri="{BB962C8B-B14F-4D97-AF65-F5344CB8AC3E}">
        <p14:creationId xmlns:p14="http://schemas.microsoft.com/office/powerpoint/2010/main" val="1284702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22713F-23A5-2142-8146-F1E245F237CA}" type="slidenum">
              <a:rPr lang="en-US" smtClean="0"/>
              <a:t>32</a:t>
            </a:fld>
            <a:endParaRPr lang="en-US"/>
          </a:p>
        </p:txBody>
      </p:sp>
    </p:spTree>
    <p:extLst>
      <p:ext uri="{BB962C8B-B14F-4D97-AF65-F5344CB8AC3E}">
        <p14:creationId xmlns:p14="http://schemas.microsoft.com/office/powerpoint/2010/main" val="544770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22713F-23A5-2142-8146-F1E245F237CA}" type="slidenum">
              <a:rPr lang="en-US" smtClean="0"/>
              <a:t>34</a:t>
            </a:fld>
            <a:endParaRPr lang="en-US"/>
          </a:p>
        </p:txBody>
      </p:sp>
    </p:spTree>
    <p:extLst>
      <p:ext uri="{BB962C8B-B14F-4D97-AF65-F5344CB8AC3E}">
        <p14:creationId xmlns:p14="http://schemas.microsoft.com/office/powerpoint/2010/main" val="1971557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22713F-23A5-2142-8146-F1E245F237CA}" type="slidenum">
              <a:rPr lang="en-US" smtClean="0"/>
              <a:t>36</a:t>
            </a:fld>
            <a:endParaRPr lang="en-US"/>
          </a:p>
        </p:txBody>
      </p:sp>
    </p:spTree>
    <p:extLst>
      <p:ext uri="{BB962C8B-B14F-4D97-AF65-F5344CB8AC3E}">
        <p14:creationId xmlns:p14="http://schemas.microsoft.com/office/powerpoint/2010/main" val="565822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348CDB-D63D-4523-A657-BA86B65492C1}" type="slidenum">
              <a:rPr lang="zh-CN" altLang="en-US" smtClean="0"/>
              <a:t>40</a:t>
            </a:fld>
            <a:endParaRPr lang="zh-CN" altLang="en-US"/>
          </a:p>
        </p:txBody>
      </p:sp>
    </p:spTree>
    <p:extLst>
      <p:ext uri="{BB962C8B-B14F-4D97-AF65-F5344CB8AC3E}">
        <p14:creationId xmlns:p14="http://schemas.microsoft.com/office/powerpoint/2010/main" val="651807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41</a:t>
            </a:fld>
            <a:endParaRPr lang="zh-CN" altLang="en-US"/>
          </a:p>
        </p:txBody>
      </p:sp>
    </p:spTree>
    <p:extLst>
      <p:ext uri="{BB962C8B-B14F-4D97-AF65-F5344CB8AC3E}">
        <p14:creationId xmlns:p14="http://schemas.microsoft.com/office/powerpoint/2010/main" val="4280895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42</a:t>
            </a:fld>
            <a:endParaRPr lang="zh-CN" altLang="en-US"/>
          </a:p>
        </p:txBody>
      </p:sp>
    </p:spTree>
    <p:extLst>
      <p:ext uri="{BB962C8B-B14F-4D97-AF65-F5344CB8AC3E}">
        <p14:creationId xmlns:p14="http://schemas.microsoft.com/office/powerpoint/2010/main" val="2120995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43</a:t>
            </a:fld>
            <a:endParaRPr lang="zh-CN" altLang="en-US"/>
          </a:p>
        </p:txBody>
      </p:sp>
    </p:spTree>
    <p:extLst>
      <p:ext uri="{BB962C8B-B14F-4D97-AF65-F5344CB8AC3E}">
        <p14:creationId xmlns:p14="http://schemas.microsoft.com/office/powerpoint/2010/main" val="3240299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44</a:t>
            </a:fld>
            <a:endParaRPr lang="zh-CN" altLang="en-US"/>
          </a:p>
        </p:txBody>
      </p:sp>
    </p:spTree>
    <p:extLst>
      <p:ext uri="{BB962C8B-B14F-4D97-AF65-F5344CB8AC3E}">
        <p14:creationId xmlns:p14="http://schemas.microsoft.com/office/powerpoint/2010/main" val="1910719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45</a:t>
            </a:fld>
            <a:endParaRPr lang="zh-CN" altLang="en-US"/>
          </a:p>
        </p:txBody>
      </p:sp>
    </p:spTree>
    <p:extLst>
      <p:ext uri="{BB962C8B-B14F-4D97-AF65-F5344CB8AC3E}">
        <p14:creationId xmlns:p14="http://schemas.microsoft.com/office/powerpoint/2010/main" val="1684193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5</a:t>
            </a:fld>
            <a:endParaRPr lang="zh-CN" altLang="en-US"/>
          </a:p>
        </p:txBody>
      </p:sp>
    </p:spTree>
    <p:extLst>
      <p:ext uri="{BB962C8B-B14F-4D97-AF65-F5344CB8AC3E}">
        <p14:creationId xmlns:p14="http://schemas.microsoft.com/office/powerpoint/2010/main" val="40881022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46</a:t>
            </a:fld>
            <a:endParaRPr lang="zh-CN" altLang="en-US"/>
          </a:p>
        </p:txBody>
      </p:sp>
    </p:spTree>
    <p:extLst>
      <p:ext uri="{BB962C8B-B14F-4D97-AF65-F5344CB8AC3E}">
        <p14:creationId xmlns:p14="http://schemas.microsoft.com/office/powerpoint/2010/main" val="445118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47</a:t>
            </a:fld>
            <a:endParaRPr lang="zh-CN" altLang="en-US"/>
          </a:p>
        </p:txBody>
      </p:sp>
    </p:spTree>
    <p:extLst>
      <p:ext uri="{BB962C8B-B14F-4D97-AF65-F5344CB8AC3E}">
        <p14:creationId xmlns:p14="http://schemas.microsoft.com/office/powerpoint/2010/main" val="805579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48</a:t>
            </a:fld>
            <a:endParaRPr lang="zh-CN" altLang="en-US"/>
          </a:p>
        </p:txBody>
      </p:sp>
    </p:spTree>
    <p:extLst>
      <p:ext uri="{BB962C8B-B14F-4D97-AF65-F5344CB8AC3E}">
        <p14:creationId xmlns:p14="http://schemas.microsoft.com/office/powerpoint/2010/main" val="3531459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50</a:t>
            </a:fld>
            <a:endParaRPr lang="zh-CN" altLang="en-US"/>
          </a:p>
        </p:txBody>
      </p:sp>
    </p:spTree>
    <p:extLst>
      <p:ext uri="{BB962C8B-B14F-4D97-AF65-F5344CB8AC3E}">
        <p14:creationId xmlns:p14="http://schemas.microsoft.com/office/powerpoint/2010/main" val="3784854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51</a:t>
            </a:fld>
            <a:endParaRPr lang="zh-CN" altLang="en-US"/>
          </a:p>
        </p:txBody>
      </p:sp>
    </p:spTree>
    <p:extLst>
      <p:ext uri="{BB962C8B-B14F-4D97-AF65-F5344CB8AC3E}">
        <p14:creationId xmlns:p14="http://schemas.microsoft.com/office/powerpoint/2010/main" val="40683074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54</a:t>
            </a:fld>
            <a:endParaRPr lang="zh-CN" altLang="en-US"/>
          </a:p>
        </p:txBody>
      </p:sp>
    </p:spTree>
    <p:extLst>
      <p:ext uri="{BB962C8B-B14F-4D97-AF65-F5344CB8AC3E}">
        <p14:creationId xmlns:p14="http://schemas.microsoft.com/office/powerpoint/2010/main" val="33979309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55</a:t>
            </a:fld>
            <a:endParaRPr lang="zh-CN" altLang="en-US"/>
          </a:p>
        </p:txBody>
      </p:sp>
    </p:spTree>
    <p:extLst>
      <p:ext uri="{BB962C8B-B14F-4D97-AF65-F5344CB8AC3E}">
        <p14:creationId xmlns:p14="http://schemas.microsoft.com/office/powerpoint/2010/main" val="13898724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57</a:t>
            </a:fld>
            <a:endParaRPr lang="zh-CN" altLang="en-US"/>
          </a:p>
        </p:txBody>
      </p:sp>
    </p:spTree>
    <p:extLst>
      <p:ext uri="{BB962C8B-B14F-4D97-AF65-F5344CB8AC3E}">
        <p14:creationId xmlns:p14="http://schemas.microsoft.com/office/powerpoint/2010/main" val="1716338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58</a:t>
            </a:fld>
            <a:endParaRPr lang="zh-CN" altLang="en-US"/>
          </a:p>
        </p:txBody>
      </p:sp>
    </p:spTree>
    <p:extLst>
      <p:ext uri="{BB962C8B-B14F-4D97-AF65-F5344CB8AC3E}">
        <p14:creationId xmlns:p14="http://schemas.microsoft.com/office/powerpoint/2010/main" val="18505588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59</a:t>
            </a:fld>
            <a:endParaRPr lang="zh-CN" altLang="en-US"/>
          </a:p>
        </p:txBody>
      </p:sp>
    </p:spTree>
    <p:extLst>
      <p:ext uri="{BB962C8B-B14F-4D97-AF65-F5344CB8AC3E}">
        <p14:creationId xmlns:p14="http://schemas.microsoft.com/office/powerpoint/2010/main" val="1186284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6</a:t>
            </a:fld>
            <a:endParaRPr lang="zh-CN" altLang="en-US"/>
          </a:p>
        </p:txBody>
      </p:sp>
    </p:spTree>
    <p:extLst>
      <p:ext uri="{BB962C8B-B14F-4D97-AF65-F5344CB8AC3E}">
        <p14:creationId xmlns:p14="http://schemas.microsoft.com/office/powerpoint/2010/main" val="19117779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60</a:t>
            </a:fld>
            <a:endParaRPr lang="zh-CN" altLang="en-US"/>
          </a:p>
        </p:txBody>
      </p:sp>
    </p:spTree>
    <p:extLst>
      <p:ext uri="{BB962C8B-B14F-4D97-AF65-F5344CB8AC3E}">
        <p14:creationId xmlns:p14="http://schemas.microsoft.com/office/powerpoint/2010/main" val="36525858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62</a:t>
            </a:fld>
            <a:endParaRPr lang="zh-CN" altLang="en-US"/>
          </a:p>
        </p:txBody>
      </p:sp>
    </p:spTree>
    <p:extLst>
      <p:ext uri="{BB962C8B-B14F-4D97-AF65-F5344CB8AC3E}">
        <p14:creationId xmlns:p14="http://schemas.microsoft.com/office/powerpoint/2010/main" val="1434435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7</a:t>
            </a:fld>
            <a:endParaRPr lang="zh-CN" altLang="en-US"/>
          </a:p>
        </p:txBody>
      </p:sp>
    </p:spTree>
    <p:extLst>
      <p:ext uri="{BB962C8B-B14F-4D97-AF65-F5344CB8AC3E}">
        <p14:creationId xmlns:p14="http://schemas.microsoft.com/office/powerpoint/2010/main" val="762084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8</a:t>
            </a:fld>
            <a:endParaRPr lang="zh-CN" altLang="en-US"/>
          </a:p>
        </p:txBody>
      </p:sp>
    </p:spTree>
    <p:extLst>
      <p:ext uri="{BB962C8B-B14F-4D97-AF65-F5344CB8AC3E}">
        <p14:creationId xmlns:p14="http://schemas.microsoft.com/office/powerpoint/2010/main" val="3138066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9</a:t>
            </a:fld>
            <a:endParaRPr lang="zh-CN" altLang="en-US"/>
          </a:p>
        </p:txBody>
      </p:sp>
    </p:spTree>
    <p:extLst>
      <p:ext uri="{BB962C8B-B14F-4D97-AF65-F5344CB8AC3E}">
        <p14:creationId xmlns:p14="http://schemas.microsoft.com/office/powerpoint/2010/main" val="3094685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10</a:t>
            </a:fld>
            <a:endParaRPr lang="zh-CN" altLang="en-US"/>
          </a:p>
        </p:txBody>
      </p:sp>
    </p:spTree>
    <p:extLst>
      <p:ext uri="{BB962C8B-B14F-4D97-AF65-F5344CB8AC3E}">
        <p14:creationId xmlns:p14="http://schemas.microsoft.com/office/powerpoint/2010/main" val="3705483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11</a:t>
            </a:fld>
            <a:endParaRPr lang="zh-CN" altLang="en-US"/>
          </a:p>
        </p:txBody>
      </p:sp>
    </p:spTree>
    <p:extLst>
      <p:ext uri="{BB962C8B-B14F-4D97-AF65-F5344CB8AC3E}">
        <p14:creationId xmlns:p14="http://schemas.microsoft.com/office/powerpoint/2010/main" val="4050221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8FBF9-A841-49F2-B0E1-46EAE8C9A26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124A5A-CEB0-442C-85C2-112CF1BD0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A53303F-43D6-488B-A39B-BE84AAE15834}"/>
              </a:ext>
            </a:extLst>
          </p:cNvPr>
          <p:cNvSpPr>
            <a:spLocks noGrp="1"/>
          </p:cNvSpPr>
          <p:nvPr>
            <p:ph type="dt" sz="half" idx="10"/>
          </p:nvPr>
        </p:nvSpPr>
        <p:spPr/>
        <p:txBody>
          <a:bodyPr/>
          <a:lstStyle/>
          <a:p>
            <a:fld id="{EC1CD5CA-C795-4D89-9670-4AA769DC60CC}" type="datetimeFigureOut">
              <a:rPr lang="zh-CN" altLang="en-US" smtClean="0"/>
              <a:t>2019/6/3</a:t>
            </a:fld>
            <a:endParaRPr lang="zh-CN" altLang="en-US"/>
          </a:p>
        </p:txBody>
      </p:sp>
      <p:sp>
        <p:nvSpPr>
          <p:cNvPr id="5" name="页脚占位符 4">
            <a:extLst>
              <a:ext uri="{FF2B5EF4-FFF2-40B4-BE49-F238E27FC236}">
                <a16:creationId xmlns:a16="http://schemas.microsoft.com/office/drawing/2014/main" id="{D40DA9C6-F8A6-4144-99B8-6E39349685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0FEC3E-1A5B-448A-A5A5-FF489D5FC3EC}"/>
              </a:ext>
            </a:extLst>
          </p:cNvPr>
          <p:cNvSpPr>
            <a:spLocks noGrp="1"/>
          </p:cNvSpPr>
          <p:nvPr>
            <p:ph type="sldNum" sz="quarter" idx="12"/>
          </p:nvPr>
        </p:nvSpPr>
        <p:spPr/>
        <p:txBody>
          <a:bodyPr/>
          <a:lstStyle/>
          <a:p>
            <a:fld id="{08FEF796-62A4-445B-95D1-DD1E02AEF624}" type="slidenum">
              <a:rPr lang="zh-CN" altLang="en-US" smtClean="0"/>
              <a:t>‹#›</a:t>
            </a:fld>
            <a:endParaRPr lang="zh-CN" altLang="en-US"/>
          </a:p>
        </p:txBody>
      </p:sp>
    </p:spTree>
    <p:extLst>
      <p:ext uri="{BB962C8B-B14F-4D97-AF65-F5344CB8AC3E}">
        <p14:creationId xmlns:p14="http://schemas.microsoft.com/office/powerpoint/2010/main" val="2807032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4C3D78-1D6F-4FEE-9D02-DF35CBF21B6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764437-5320-4A09-B8A1-E6C0DBCA15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7C40A0D-B1A7-4FA7-A43F-BC9202C9125E}"/>
              </a:ext>
            </a:extLst>
          </p:cNvPr>
          <p:cNvSpPr>
            <a:spLocks noGrp="1"/>
          </p:cNvSpPr>
          <p:nvPr>
            <p:ph type="dt" sz="half" idx="10"/>
          </p:nvPr>
        </p:nvSpPr>
        <p:spPr/>
        <p:txBody>
          <a:bodyPr/>
          <a:lstStyle/>
          <a:p>
            <a:fld id="{EC1CD5CA-C795-4D89-9670-4AA769DC60CC}" type="datetimeFigureOut">
              <a:rPr lang="zh-CN" altLang="en-US" smtClean="0"/>
              <a:t>2019/6/3</a:t>
            </a:fld>
            <a:endParaRPr lang="zh-CN" altLang="en-US"/>
          </a:p>
        </p:txBody>
      </p:sp>
      <p:sp>
        <p:nvSpPr>
          <p:cNvPr id="5" name="页脚占位符 4">
            <a:extLst>
              <a:ext uri="{FF2B5EF4-FFF2-40B4-BE49-F238E27FC236}">
                <a16:creationId xmlns:a16="http://schemas.microsoft.com/office/drawing/2014/main" id="{C40723BF-51BC-4033-B530-C3A05FBBD7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F55837-0A09-419C-93A4-5B2106C809CE}"/>
              </a:ext>
            </a:extLst>
          </p:cNvPr>
          <p:cNvSpPr>
            <a:spLocks noGrp="1"/>
          </p:cNvSpPr>
          <p:nvPr>
            <p:ph type="sldNum" sz="quarter" idx="12"/>
          </p:nvPr>
        </p:nvSpPr>
        <p:spPr/>
        <p:txBody>
          <a:bodyPr/>
          <a:lstStyle/>
          <a:p>
            <a:fld id="{08FEF796-62A4-445B-95D1-DD1E02AEF624}" type="slidenum">
              <a:rPr lang="zh-CN" altLang="en-US" smtClean="0"/>
              <a:t>‹#›</a:t>
            </a:fld>
            <a:endParaRPr lang="zh-CN" altLang="en-US"/>
          </a:p>
        </p:txBody>
      </p:sp>
    </p:spTree>
    <p:extLst>
      <p:ext uri="{BB962C8B-B14F-4D97-AF65-F5344CB8AC3E}">
        <p14:creationId xmlns:p14="http://schemas.microsoft.com/office/powerpoint/2010/main" val="2016370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D617101-CB98-49BC-99AD-BD38D6132F4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7E0419-A21C-41F5-B374-52DF213B9C2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F1406B2-FBA7-45CD-8287-586E5A12AF8A}"/>
              </a:ext>
            </a:extLst>
          </p:cNvPr>
          <p:cNvSpPr>
            <a:spLocks noGrp="1"/>
          </p:cNvSpPr>
          <p:nvPr>
            <p:ph type="dt" sz="half" idx="10"/>
          </p:nvPr>
        </p:nvSpPr>
        <p:spPr/>
        <p:txBody>
          <a:bodyPr/>
          <a:lstStyle/>
          <a:p>
            <a:fld id="{EC1CD5CA-C795-4D89-9670-4AA769DC60CC}" type="datetimeFigureOut">
              <a:rPr lang="zh-CN" altLang="en-US" smtClean="0"/>
              <a:t>2019/6/3</a:t>
            </a:fld>
            <a:endParaRPr lang="zh-CN" altLang="en-US"/>
          </a:p>
        </p:txBody>
      </p:sp>
      <p:sp>
        <p:nvSpPr>
          <p:cNvPr id="5" name="页脚占位符 4">
            <a:extLst>
              <a:ext uri="{FF2B5EF4-FFF2-40B4-BE49-F238E27FC236}">
                <a16:creationId xmlns:a16="http://schemas.microsoft.com/office/drawing/2014/main" id="{89849332-64FE-49FA-AB1E-4BBE977321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95FC9BF-9BFB-4CBC-903F-A33F7A1C88D5}"/>
              </a:ext>
            </a:extLst>
          </p:cNvPr>
          <p:cNvSpPr>
            <a:spLocks noGrp="1"/>
          </p:cNvSpPr>
          <p:nvPr>
            <p:ph type="sldNum" sz="quarter" idx="12"/>
          </p:nvPr>
        </p:nvSpPr>
        <p:spPr/>
        <p:txBody>
          <a:bodyPr/>
          <a:lstStyle/>
          <a:p>
            <a:fld id="{08FEF796-62A4-445B-95D1-DD1E02AEF624}" type="slidenum">
              <a:rPr lang="zh-CN" altLang="en-US" smtClean="0"/>
              <a:t>‹#›</a:t>
            </a:fld>
            <a:endParaRPr lang="zh-CN" altLang="en-US"/>
          </a:p>
        </p:txBody>
      </p:sp>
    </p:spTree>
    <p:extLst>
      <p:ext uri="{BB962C8B-B14F-4D97-AF65-F5344CB8AC3E}">
        <p14:creationId xmlns:p14="http://schemas.microsoft.com/office/powerpoint/2010/main" val="3463212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CB8EF8-7524-4DBD-94F3-05DD1898C1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7D9C3B-8E6D-4713-BFA8-4D454B55E7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B884528-2D78-4AD1-8CE0-32F906ABE3A2}"/>
              </a:ext>
            </a:extLst>
          </p:cNvPr>
          <p:cNvSpPr>
            <a:spLocks noGrp="1"/>
          </p:cNvSpPr>
          <p:nvPr>
            <p:ph type="dt" sz="half" idx="10"/>
          </p:nvPr>
        </p:nvSpPr>
        <p:spPr/>
        <p:txBody>
          <a:bodyPr/>
          <a:lstStyle/>
          <a:p>
            <a:fld id="{EC1CD5CA-C795-4D89-9670-4AA769DC60CC}" type="datetimeFigureOut">
              <a:rPr lang="zh-CN" altLang="en-US" smtClean="0"/>
              <a:t>2019/6/3</a:t>
            </a:fld>
            <a:endParaRPr lang="zh-CN" altLang="en-US"/>
          </a:p>
        </p:txBody>
      </p:sp>
      <p:sp>
        <p:nvSpPr>
          <p:cNvPr id="5" name="页脚占位符 4">
            <a:extLst>
              <a:ext uri="{FF2B5EF4-FFF2-40B4-BE49-F238E27FC236}">
                <a16:creationId xmlns:a16="http://schemas.microsoft.com/office/drawing/2014/main" id="{2EA0EB6A-AFF5-42D5-B0C3-35448FB174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37D949-4AD3-4222-999D-2E54EC398B18}"/>
              </a:ext>
            </a:extLst>
          </p:cNvPr>
          <p:cNvSpPr>
            <a:spLocks noGrp="1"/>
          </p:cNvSpPr>
          <p:nvPr>
            <p:ph type="sldNum" sz="quarter" idx="12"/>
          </p:nvPr>
        </p:nvSpPr>
        <p:spPr/>
        <p:txBody>
          <a:bodyPr/>
          <a:lstStyle/>
          <a:p>
            <a:fld id="{08FEF796-62A4-445B-95D1-DD1E02AEF624}" type="slidenum">
              <a:rPr lang="zh-CN" altLang="en-US" smtClean="0"/>
              <a:t>‹#›</a:t>
            </a:fld>
            <a:endParaRPr lang="zh-CN" altLang="en-US"/>
          </a:p>
        </p:txBody>
      </p:sp>
    </p:spTree>
    <p:extLst>
      <p:ext uri="{BB962C8B-B14F-4D97-AF65-F5344CB8AC3E}">
        <p14:creationId xmlns:p14="http://schemas.microsoft.com/office/powerpoint/2010/main" val="4164014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2E2AFA-5AA0-47A5-B8E6-ACD36C9E9FD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509AC58-CAFE-4DD6-B2FC-AEFBD45737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FF0002B-8D87-4824-8F22-06AC0F352AC9}"/>
              </a:ext>
            </a:extLst>
          </p:cNvPr>
          <p:cNvSpPr>
            <a:spLocks noGrp="1"/>
          </p:cNvSpPr>
          <p:nvPr>
            <p:ph type="dt" sz="half" idx="10"/>
          </p:nvPr>
        </p:nvSpPr>
        <p:spPr/>
        <p:txBody>
          <a:bodyPr/>
          <a:lstStyle/>
          <a:p>
            <a:fld id="{EC1CD5CA-C795-4D89-9670-4AA769DC60CC}" type="datetimeFigureOut">
              <a:rPr lang="zh-CN" altLang="en-US" smtClean="0"/>
              <a:t>2019/6/3</a:t>
            </a:fld>
            <a:endParaRPr lang="zh-CN" altLang="en-US"/>
          </a:p>
        </p:txBody>
      </p:sp>
      <p:sp>
        <p:nvSpPr>
          <p:cNvPr id="5" name="页脚占位符 4">
            <a:extLst>
              <a:ext uri="{FF2B5EF4-FFF2-40B4-BE49-F238E27FC236}">
                <a16:creationId xmlns:a16="http://schemas.microsoft.com/office/drawing/2014/main" id="{813D2368-E448-4FA0-BC61-A3237F28B7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A0969B-3CCE-4A61-A0B2-372414A4F9B6}"/>
              </a:ext>
            </a:extLst>
          </p:cNvPr>
          <p:cNvSpPr>
            <a:spLocks noGrp="1"/>
          </p:cNvSpPr>
          <p:nvPr>
            <p:ph type="sldNum" sz="quarter" idx="12"/>
          </p:nvPr>
        </p:nvSpPr>
        <p:spPr/>
        <p:txBody>
          <a:bodyPr/>
          <a:lstStyle/>
          <a:p>
            <a:fld id="{08FEF796-62A4-445B-95D1-DD1E02AEF624}" type="slidenum">
              <a:rPr lang="zh-CN" altLang="en-US" smtClean="0"/>
              <a:t>‹#›</a:t>
            </a:fld>
            <a:endParaRPr lang="zh-CN" altLang="en-US"/>
          </a:p>
        </p:txBody>
      </p:sp>
    </p:spTree>
    <p:extLst>
      <p:ext uri="{BB962C8B-B14F-4D97-AF65-F5344CB8AC3E}">
        <p14:creationId xmlns:p14="http://schemas.microsoft.com/office/powerpoint/2010/main" val="541263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9B93AB-6A46-47B5-8E87-E0959CA4CA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D0222E-86A9-46D8-B1DB-54585424FF6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96B7ADE-39A3-401F-9C4C-46F63D8AE96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19B33B9-58AD-438A-BCA7-8EC1F87B06A9}"/>
              </a:ext>
            </a:extLst>
          </p:cNvPr>
          <p:cNvSpPr>
            <a:spLocks noGrp="1"/>
          </p:cNvSpPr>
          <p:nvPr>
            <p:ph type="dt" sz="half" idx="10"/>
          </p:nvPr>
        </p:nvSpPr>
        <p:spPr/>
        <p:txBody>
          <a:bodyPr/>
          <a:lstStyle/>
          <a:p>
            <a:fld id="{EC1CD5CA-C795-4D89-9670-4AA769DC60CC}" type="datetimeFigureOut">
              <a:rPr lang="zh-CN" altLang="en-US" smtClean="0"/>
              <a:t>2019/6/3</a:t>
            </a:fld>
            <a:endParaRPr lang="zh-CN" altLang="en-US"/>
          </a:p>
        </p:txBody>
      </p:sp>
      <p:sp>
        <p:nvSpPr>
          <p:cNvPr id="6" name="页脚占位符 5">
            <a:extLst>
              <a:ext uri="{FF2B5EF4-FFF2-40B4-BE49-F238E27FC236}">
                <a16:creationId xmlns:a16="http://schemas.microsoft.com/office/drawing/2014/main" id="{39CCD40A-5D0D-4175-8160-3F607D71610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05744F7-2535-44AB-BC3E-676E27A71F33}"/>
              </a:ext>
            </a:extLst>
          </p:cNvPr>
          <p:cNvSpPr>
            <a:spLocks noGrp="1"/>
          </p:cNvSpPr>
          <p:nvPr>
            <p:ph type="sldNum" sz="quarter" idx="12"/>
          </p:nvPr>
        </p:nvSpPr>
        <p:spPr/>
        <p:txBody>
          <a:bodyPr/>
          <a:lstStyle/>
          <a:p>
            <a:fld id="{08FEF796-62A4-445B-95D1-DD1E02AEF624}" type="slidenum">
              <a:rPr lang="zh-CN" altLang="en-US" smtClean="0"/>
              <a:t>‹#›</a:t>
            </a:fld>
            <a:endParaRPr lang="zh-CN" altLang="en-US"/>
          </a:p>
        </p:txBody>
      </p:sp>
    </p:spTree>
    <p:extLst>
      <p:ext uri="{BB962C8B-B14F-4D97-AF65-F5344CB8AC3E}">
        <p14:creationId xmlns:p14="http://schemas.microsoft.com/office/powerpoint/2010/main" val="3213165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2AFAFA-EB54-48BF-8028-99A79000419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C8E63C-E8D2-4C3E-8F83-A50D9545FF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4D42976-F26D-4A0A-9F90-CCDC3FC5C07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E7EB852-9F30-49CA-9623-25139445D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913D4C9-9C8A-44C0-8A95-3E887F303D8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0A5E36A-932A-4A0D-AAB5-02694AB2F451}"/>
              </a:ext>
            </a:extLst>
          </p:cNvPr>
          <p:cNvSpPr>
            <a:spLocks noGrp="1"/>
          </p:cNvSpPr>
          <p:nvPr>
            <p:ph type="dt" sz="half" idx="10"/>
          </p:nvPr>
        </p:nvSpPr>
        <p:spPr/>
        <p:txBody>
          <a:bodyPr/>
          <a:lstStyle/>
          <a:p>
            <a:fld id="{EC1CD5CA-C795-4D89-9670-4AA769DC60CC}" type="datetimeFigureOut">
              <a:rPr lang="zh-CN" altLang="en-US" smtClean="0"/>
              <a:t>2019/6/3</a:t>
            </a:fld>
            <a:endParaRPr lang="zh-CN" altLang="en-US"/>
          </a:p>
        </p:txBody>
      </p:sp>
      <p:sp>
        <p:nvSpPr>
          <p:cNvPr id="8" name="页脚占位符 7">
            <a:extLst>
              <a:ext uri="{FF2B5EF4-FFF2-40B4-BE49-F238E27FC236}">
                <a16:creationId xmlns:a16="http://schemas.microsoft.com/office/drawing/2014/main" id="{C5E90137-7BD9-46F7-B0D7-82D794F0606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301EDF5-26B8-4AC1-A3D7-ED5973F87B66}"/>
              </a:ext>
            </a:extLst>
          </p:cNvPr>
          <p:cNvSpPr>
            <a:spLocks noGrp="1"/>
          </p:cNvSpPr>
          <p:nvPr>
            <p:ph type="sldNum" sz="quarter" idx="12"/>
          </p:nvPr>
        </p:nvSpPr>
        <p:spPr/>
        <p:txBody>
          <a:bodyPr/>
          <a:lstStyle/>
          <a:p>
            <a:fld id="{08FEF796-62A4-445B-95D1-DD1E02AEF624}" type="slidenum">
              <a:rPr lang="zh-CN" altLang="en-US" smtClean="0"/>
              <a:t>‹#›</a:t>
            </a:fld>
            <a:endParaRPr lang="zh-CN" altLang="en-US"/>
          </a:p>
        </p:txBody>
      </p:sp>
    </p:spTree>
    <p:extLst>
      <p:ext uri="{BB962C8B-B14F-4D97-AF65-F5344CB8AC3E}">
        <p14:creationId xmlns:p14="http://schemas.microsoft.com/office/powerpoint/2010/main" val="1675916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9E9B0B-CE0D-433C-A7C7-245370D995C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DADBB-16DF-4689-A613-9C9ECDAA9794}"/>
              </a:ext>
            </a:extLst>
          </p:cNvPr>
          <p:cNvSpPr>
            <a:spLocks noGrp="1"/>
          </p:cNvSpPr>
          <p:nvPr>
            <p:ph type="dt" sz="half" idx="10"/>
          </p:nvPr>
        </p:nvSpPr>
        <p:spPr/>
        <p:txBody>
          <a:bodyPr/>
          <a:lstStyle/>
          <a:p>
            <a:fld id="{EC1CD5CA-C795-4D89-9670-4AA769DC60CC}" type="datetimeFigureOut">
              <a:rPr lang="zh-CN" altLang="en-US" smtClean="0"/>
              <a:t>2019/6/3</a:t>
            </a:fld>
            <a:endParaRPr lang="zh-CN" altLang="en-US"/>
          </a:p>
        </p:txBody>
      </p:sp>
      <p:sp>
        <p:nvSpPr>
          <p:cNvPr id="4" name="页脚占位符 3">
            <a:extLst>
              <a:ext uri="{FF2B5EF4-FFF2-40B4-BE49-F238E27FC236}">
                <a16:creationId xmlns:a16="http://schemas.microsoft.com/office/drawing/2014/main" id="{439D4B33-2B22-44D4-9E4B-BBB4463C997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2519BE1-2B36-4F15-9E93-F355BCB49F80}"/>
              </a:ext>
            </a:extLst>
          </p:cNvPr>
          <p:cNvSpPr>
            <a:spLocks noGrp="1"/>
          </p:cNvSpPr>
          <p:nvPr>
            <p:ph type="sldNum" sz="quarter" idx="12"/>
          </p:nvPr>
        </p:nvSpPr>
        <p:spPr/>
        <p:txBody>
          <a:bodyPr/>
          <a:lstStyle/>
          <a:p>
            <a:fld id="{08FEF796-62A4-445B-95D1-DD1E02AEF624}" type="slidenum">
              <a:rPr lang="zh-CN" altLang="en-US" smtClean="0"/>
              <a:t>‹#›</a:t>
            </a:fld>
            <a:endParaRPr lang="zh-CN" altLang="en-US"/>
          </a:p>
        </p:txBody>
      </p:sp>
    </p:spTree>
    <p:extLst>
      <p:ext uri="{BB962C8B-B14F-4D97-AF65-F5344CB8AC3E}">
        <p14:creationId xmlns:p14="http://schemas.microsoft.com/office/powerpoint/2010/main" val="2452832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6534BD-6505-4912-BD66-AFB61386BD88}"/>
              </a:ext>
            </a:extLst>
          </p:cNvPr>
          <p:cNvSpPr>
            <a:spLocks noGrp="1"/>
          </p:cNvSpPr>
          <p:nvPr>
            <p:ph type="dt" sz="half" idx="10"/>
          </p:nvPr>
        </p:nvSpPr>
        <p:spPr/>
        <p:txBody>
          <a:bodyPr/>
          <a:lstStyle/>
          <a:p>
            <a:fld id="{EC1CD5CA-C795-4D89-9670-4AA769DC60CC}" type="datetimeFigureOut">
              <a:rPr lang="zh-CN" altLang="en-US" smtClean="0"/>
              <a:t>2019/6/3</a:t>
            </a:fld>
            <a:endParaRPr lang="zh-CN" altLang="en-US"/>
          </a:p>
        </p:txBody>
      </p:sp>
      <p:sp>
        <p:nvSpPr>
          <p:cNvPr id="3" name="页脚占位符 2">
            <a:extLst>
              <a:ext uri="{FF2B5EF4-FFF2-40B4-BE49-F238E27FC236}">
                <a16:creationId xmlns:a16="http://schemas.microsoft.com/office/drawing/2014/main" id="{EDDD5EC3-C0DC-4CE6-8C57-29F52F0DB65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C7FB3A1-719E-4414-AA84-6F8B5888A6A4}"/>
              </a:ext>
            </a:extLst>
          </p:cNvPr>
          <p:cNvSpPr>
            <a:spLocks noGrp="1"/>
          </p:cNvSpPr>
          <p:nvPr>
            <p:ph type="sldNum" sz="quarter" idx="12"/>
          </p:nvPr>
        </p:nvSpPr>
        <p:spPr/>
        <p:txBody>
          <a:bodyPr/>
          <a:lstStyle/>
          <a:p>
            <a:fld id="{08FEF796-62A4-445B-95D1-DD1E02AEF624}" type="slidenum">
              <a:rPr lang="zh-CN" altLang="en-US" smtClean="0"/>
              <a:t>‹#›</a:t>
            </a:fld>
            <a:endParaRPr lang="zh-CN" altLang="en-US"/>
          </a:p>
        </p:txBody>
      </p:sp>
    </p:spTree>
    <p:extLst>
      <p:ext uri="{BB962C8B-B14F-4D97-AF65-F5344CB8AC3E}">
        <p14:creationId xmlns:p14="http://schemas.microsoft.com/office/powerpoint/2010/main" val="3807945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5C0332-D3D4-495E-9608-F1B3E7B440C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07C980-0B35-4183-A5F8-FCFC3B7654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DB242C-A652-427B-AF17-C1102EF8A7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D2BA67-F58B-4CA2-80E1-BA2ED5DC1101}"/>
              </a:ext>
            </a:extLst>
          </p:cNvPr>
          <p:cNvSpPr>
            <a:spLocks noGrp="1"/>
          </p:cNvSpPr>
          <p:nvPr>
            <p:ph type="dt" sz="half" idx="10"/>
          </p:nvPr>
        </p:nvSpPr>
        <p:spPr/>
        <p:txBody>
          <a:bodyPr/>
          <a:lstStyle/>
          <a:p>
            <a:fld id="{EC1CD5CA-C795-4D89-9670-4AA769DC60CC}" type="datetimeFigureOut">
              <a:rPr lang="zh-CN" altLang="en-US" smtClean="0"/>
              <a:t>2019/6/3</a:t>
            </a:fld>
            <a:endParaRPr lang="zh-CN" altLang="en-US"/>
          </a:p>
        </p:txBody>
      </p:sp>
      <p:sp>
        <p:nvSpPr>
          <p:cNvPr id="6" name="页脚占位符 5">
            <a:extLst>
              <a:ext uri="{FF2B5EF4-FFF2-40B4-BE49-F238E27FC236}">
                <a16:creationId xmlns:a16="http://schemas.microsoft.com/office/drawing/2014/main" id="{F283479C-D4B0-446C-AEF2-85A3803945B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5E624E-321A-44BE-BECB-A7086EC36C55}"/>
              </a:ext>
            </a:extLst>
          </p:cNvPr>
          <p:cNvSpPr>
            <a:spLocks noGrp="1"/>
          </p:cNvSpPr>
          <p:nvPr>
            <p:ph type="sldNum" sz="quarter" idx="12"/>
          </p:nvPr>
        </p:nvSpPr>
        <p:spPr/>
        <p:txBody>
          <a:bodyPr/>
          <a:lstStyle/>
          <a:p>
            <a:fld id="{08FEF796-62A4-445B-95D1-DD1E02AEF624}" type="slidenum">
              <a:rPr lang="zh-CN" altLang="en-US" smtClean="0"/>
              <a:t>‹#›</a:t>
            </a:fld>
            <a:endParaRPr lang="zh-CN" altLang="en-US"/>
          </a:p>
        </p:txBody>
      </p:sp>
    </p:spTree>
    <p:extLst>
      <p:ext uri="{BB962C8B-B14F-4D97-AF65-F5344CB8AC3E}">
        <p14:creationId xmlns:p14="http://schemas.microsoft.com/office/powerpoint/2010/main" val="1046923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F132D7-7EEC-4F24-A7B2-49EB99AD362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2F8033D-4623-4A3A-AE73-24A2F93C37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D6300CB-F022-44A2-B208-5D0ACA94E4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2E310B5-5543-4E4B-993D-1EFC8635746C}"/>
              </a:ext>
            </a:extLst>
          </p:cNvPr>
          <p:cNvSpPr>
            <a:spLocks noGrp="1"/>
          </p:cNvSpPr>
          <p:nvPr>
            <p:ph type="dt" sz="half" idx="10"/>
          </p:nvPr>
        </p:nvSpPr>
        <p:spPr/>
        <p:txBody>
          <a:bodyPr/>
          <a:lstStyle/>
          <a:p>
            <a:fld id="{EC1CD5CA-C795-4D89-9670-4AA769DC60CC}" type="datetimeFigureOut">
              <a:rPr lang="zh-CN" altLang="en-US" smtClean="0"/>
              <a:t>2019/6/3</a:t>
            </a:fld>
            <a:endParaRPr lang="zh-CN" altLang="en-US"/>
          </a:p>
        </p:txBody>
      </p:sp>
      <p:sp>
        <p:nvSpPr>
          <p:cNvPr id="6" name="页脚占位符 5">
            <a:extLst>
              <a:ext uri="{FF2B5EF4-FFF2-40B4-BE49-F238E27FC236}">
                <a16:creationId xmlns:a16="http://schemas.microsoft.com/office/drawing/2014/main" id="{14572671-52EB-46DD-B14B-8DC1461561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DE1E5A6-3A55-46F7-80C6-378BCDC61BA5}"/>
              </a:ext>
            </a:extLst>
          </p:cNvPr>
          <p:cNvSpPr>
            <a:spLocks noGrp="1"/>
          </p:cNvSpPr>
          <p:nvPr>
            <p:ph type="sldNum" sz="quarter" idx="12"/>
          </p:nvPr>
        </p:nvSpPr>
        <p:spPr/>
        <p:txBody>
          <a:bodyPr/>
          <a:lstStyle/>
          <a:p>
            <a:fld id="{08FEF796-62A4-445B-95D1-DD1E02AEF624}" type="slidenum">
              <a:rPr lang="zh-CN" altLang="en-US" smtClean="0"/>
              <a:t>‹#›</a:t>
            </a:fld>
            <a:endParaRPr lang="zh-CN" altLang="en-US"/>
          </a:p>
        </p:txBody>
      </p:sp>
    </p:spTree>
    <p:extLst>
      <p:ext uri="{BB962C8B-B14F-4D97-AF65-F5344CB8AC3E}">
        <p14:creationId xmlns:p14="http://schemas.microsoft.com/office/powerpoint/2010/main" val="1966893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6797BF2-841E-4B64-873C-517FD186C1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AEBBC96-EB24-4CBF-99A8-A195CCD4FC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AFDEBD-8197-4405-B4BB-438D50EADB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1CD5CA-C795-4D89-9670-4AA769DC60CC}" type="datetimeFigureOut">
              <a:rPr lang="zh-CN" altLang="en-US" smtClean="0"/>
              <a:t>2019/6/3</a:t>
            </a:fld>
            <a:endParaRPr lang="zh-CN" altLang="en-US"/>
          </a:p>
        </p:txBody>
      </p:sp>
      <p:sp>
        <p:nvSpPr>
          <p:cNvPr id="5" name="页脚占位符 4">
            <a:extLst>
              <a:ext uri="{FF2B5EF4-FFF2-40B4-BE49-F238E27FC236}">
                <a16:creationId xmlns:a16="http://schemas.microsoft.com/office/drawing/2014/main" id="{F4FD8D88-1073-403C-B91B-AA4DCCD13C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4AEA49F-07DC-4294-B0B4-36E883C609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FEF796-62A4-445B-95D1-DD1E02AEF624}" type="slidenum">
              <a:rPr lang="zh-CN" altLang="en-US" smtClean="0"/>
              <a:t>‹#›</a:t>
            </a:fld>
            <a:endParaRPr lang="zh-CN" altLang="en-US"/>
          </a:p>
        </p:txBody>
      </p:sp>
    </p:spTree>
    <p:extLst>
      <p:ext uri="{BB962C8B-B14F-4D97-AF65-F5344CB8AC3E}">
        <p14:creationId xmlns:p14="http://schemas.microsoft.com/office/powerpoint/2010/main" val="2072737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simpl.info/gum"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www.simpl.info/dc"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85AB4-10C9-47F9-B7F4-33F9AAD54D89}"/>
              </a:ext>
            </a:extLst>
          </p:cNvPr>
          <p:cNvSpPr>
            <a:spLocks noGrp="1"/>
          </p:cNvSpPr>
          <p:nvPr>
            <p:ph type="ctrTitle"/>
          </p:nvPr>
        </p:nvSpPr>
        <p:spPr/>
        <p:txBody>
          <a:bodyPr/>
          <a:lstStyle/>
          <a:p>
            <a:r>
              <a:rPr lang="en-US" altLang="zh-CN" b="1" dirty="0">
                <a:latin typeface="+mn-lt"/>
              </a:rPr>
              <a:t>HTML</a:t>
            </a:r>
            <a:r>
              <a:rPr lang="zh-CN" altLang="en-US" b="1" dirty="0">
                <a:latin typeface="+mn-lt"/>
              </a:rPr>
              <a:t>高级应用</a:t>
            </a:r>
          </a:p>
        </p:txBody>
      </p:sp>
      <p:sp>
        <p:nvSpPr>
          <p:cNvPr id="3" name="副标题 2">
            <a:extLst>
              <a:ext uri="{FF2B5EF4-FFF2-40B4-BE49-F238E27FC236}">
                <a16:creationId xmlns:a16="http://schemas.microsoft.com/office/drawing/2014/main" id="{514E1409-1E9A-4C61-B36C-2EC3B695F979}"/>
              </a:ext>
            </a:extLst>
          </p:cNvPr>
          <p:cNvSpPr>
            <a:spLocks noGrp="1"/>
          </p:cNvSpPr>
          <p:nvPr>
            <p:ph type="subTitle" idx="1"/>
          </p:nvPr>
        </p:nvSpPr>
        <p:spPr>
          <a:xfrm>
            <a:off x="1330960" y="4282758"/>
            <a:ext cx="9144000" cy="1655762"/>
          </a:xfrm>
        </p:spPr>
        <p:txBody>
          <a:bodyPr/>
          <a:lstStyle/>
          <a:p>
            <a:r>
              <a:rPr lang="zh-CN" altLang="en-US" dirty="0"/>
              <a:t>成员：余超君、祁钰思、谢宇童</a:t>
            </a:r>
          </a:p>
        </p:txBody>
      </p:sp>
      <p:cxnSp>
        <p:nvCxnSpPr>
          <p:cNvPr id="5" name="直接连接符 4">
            <a:extLst>
              <a:ext uri="{FF2B5EF4-FFF2-40B4-BE49-F238E27FC236}">
                <a16:creationId xmlns:a16="http://schemas.microsoft.com/office/drawing/2014/main" id="{241230F7-057D-48FD-B5AC-37F6C8E66563}"/>
              </a:ext>
            </a:extLst>
          </p:cNvPr>
          <p:cNvCxnSpPr/>
          <p:nvPr/>
        </p:nvCxnSpPr>
        <p:spPr>
          <a:xfrm>
            <a:off x="1229360" y="3596640"/>
            <a:ext cx="9784080" cy="0"/>
          </a:xfrm>
          <a:prstGeom prst="line">
            <a:avLst/>
          </a:prstGeom>
          <a:ln w="165100">
            <a:solidFill>
              <a:srgbClr val="0070C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0671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pPr>
              <a:lnSpc>
                <a:spcPct val="130000"/>
              </a:lnSpc>
            </a:pPr>
            <a:r>
              <a:rPr lang="en-US" altLang="zh-CN" sz="5400" b="1" dirty="0"/>
              <a:t>Socket.io Demo</a:t>
            </a:r>
            <a:endParaRPr lang="en-US" altLang="zh-CN" sz="4800"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sz="3200" dirty="0"/>
              <a:t>安装</a:t>
            </a:r>
            <a:r>
              <a:rPr lang="en-US" altLang="zh-CN" sz="3200" dirty="0"/>
              <a:t>express</a:t>
            </a:r>
          </a:p>
          <a:p>
            <a:pPr>
              <a:lnSpc>
                <a:spcPct val="130000"/>
              </a:lnSpc>
            </a:pPr>
            <a:endParaRPr lang="en-US" altLang="zh-CN" sz="3200" dirty="0"/>
          </a:p>
          <a:p>
            <a:pPr>
              <a:lnSpc>
                <a:spcPct val="130000"/>
              </a:lnSpc>
            </a:pPr>
            <a:r>
              <a:rPr lang="en-US" altLang="zh-CN" sz="3200" dirty="0"/>
              <a:t>index.js</a:t>
            </a:r>
            <a:r>
              <a:rPr lang="zh-CN" altLang="en-US" sz="3200" dirty="0"/>
              <a:t>操纵服务器</a:t>
            </a:r>
            <a:endParaRPr lang="en-US" altLang="zh-CN" sz="3200" dirty="0"/>
          </a:p>
          <a:p>
            <a:pPr>
              <a:lnSpc>
                <a:spcPct val="130000"/>
              </a:lnSpc>
            </a:pPr>
            <a:r>
              <a:rPr lang="en-US" altLang="zh-CN" sz="3200" dirty="0"/>
              <a:t>Index.html</a:t>
            </a:r>
            <a:r>
              <a:rPr lang="zh-CN" altLang="en-US" sz="3200" dirty="0"/>
              <a:t>操纵客户端</a:t>
            </a:r>
            <a:endParaRPr lang="en-US" altLang="zh-CN" sz="3200" dirty="0"/>
          </a:p>
          <a:p>
            <a:pPr>
              <a:lnSpc>
                <a:spcPct val="130000"/>
              </a:lnSpc>
            </a:pPr>
            <a:endParaRPr lang="en-US" altLang="zh-CN" sz="3200" dirty="0"/>
          </a:p>
          <a:p>
            <a:pPr>
              <a:lnSpc>
                <a:spcPct val="130000"/>
              </a:lnSpc>
            </a:pPr>
            <a:endParaRPr lang="en-US" altLang="zh-CN" sz="3200" dirty="0"/>
          </a:p>
          <a:p>
            <a:pPr>
              <a:lnSpc>
                <a:spcPct val="130000"/>
              </a:lnSpc>
            </a:pPr>
            <a:endParaRPr lang="en-US" altLang="zh-CN" sz="3200" dirty="0"/>
          </a:p>
          <a:p>
            <a:pPr marL="0" indent="0">
              <a:lnSpc>
                <a:spcPct val="130000"/>
              </a:lnSpc>
              <a:buNone/>
            </a:pP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4F35BC1D-780A-4BE3-AAFE-8CFFDBC5D812}"/>
              </a:ext>
            </a:extLst>
          </p:cNvPr>
          <p:cNvPicPr>
            <a:picLocks noChangeAspect="1"/>
          </p:cNvPicPr>
          <p:nvPr/>
        </p:nvPicPr>
        <p:blipFill>
          <a:blip r:embed="rId3"/>
          <a:stretch>
            <a:fillRect/>
          </a:stretch>
        </p:blipFill>
        <p:spPr>
          <a:xfrm>
            <a:off x="1198387" y="2910523"/>
            <a:ext cx="7018622" cy="672443"/>
          </a:xfrm>
          <a:prstGeom prst="rect">
            <a:avLst/>
          </a:prstGeom>
        </p:spPr>
      </p:pic>
    </p:spTree>
    <p:extLst>
      <p:ext uri="{BB962C8B-B14F-4D97-AF65-F5344CB8AC3E}">
        <p14:creationId xmlns:p14="http://schemas.microsoft.com/office/powerpoint/2010/main" val="1691926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pPr>
              <a:lnSpc>
                <a:spcPct val="130000"/>
              </a:lnSpc>
            </a:pPr>
            <a:r>
              <a:rPr lang="en-US" altLang="zh-CN" sz="5400" b="1" dirty="0"/>
              <a:t>Socket.io Demo</a:t>
            </a:r>
            <a:endParaRPr lang="en-US" altLang="zh-CN" sz="4800"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sz="3200" dirty="0"/>
              <a:t>index.js</a:t>
            </a:r>
          </a:p>
          <a:p>
            <a:pPr>
              <a:lnSpc>
                <a:spcPct val="130000"/>
              </a:lnSpc>
            </a:pPr>
            <a:endParaRPr lang="en-US" altLang="zh-CN" sz="3200" dirty="0"/>
          </a:p>
          <a:p>
            <a:pPr>
              <a:lnSpc>
                <a:spcPct val="130000"/>
              </a:lnSpc>
            </a:pPr>
            <a:endParaRPr lang="en-US" altLang="zh-CN" sz="3200" dirty="0"/>
          </a:p>
          <a:p>
            <a:pPr>
              <a:lnSpc>
                <a:spcPct val="130000"/>
              </a:lnSpc>
            </a:pPr>
            <a:endParaRPr lang="en-US" altLang="zh-CN" sz="3200" dirty="0"/>
          </a:p>
          <a:p>
            <a:pPr marL="0" indent="0">
              <a:lnSpc>
                <a:spcPct val="130000"/>
              </a:lnSpc>
              <a:buNone/>
            </a:pP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EEB65DA1-5F8E-438E-ACA3-308BAC96A107}"/>
              </a:ext>
            </a:extLst>
          </p:cNvPr>
          <p:cNvPicPr>
            <a:picLocks noChangeAspect="1"/>
          </p:cNvPicPr>
          <p:nvPr/>
        </p:nvPicPr>
        <p:blipFill>
          <a:blip r:embed="rId3"/>
          <a:stretch>
            <a:fillRect/>
          </a:stretch>
        </p:blipFill>
        <p:spPr>
          <a:xfrm>
            <a:off x="1012567" y="2910523"/>
            <a:ext cx="8860617" cy="3274305"/>
          </a:xfrm>
          <a:prstGeom prst="rect">
            <a:avLst/>
          </a:prstGeom>
        </p:spPr>
      </p:pic>
    </p:spTree>
    <p:extLst>
      <p:ext uri="{BB962C8B-B14F-4D97-AF65-F5344CB8AC3E}">
        <p14:creationId xmlns:p14="http://schemas.microsoft.com/office/powerpoint/2010/main" val="1347051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pPr>
              <a:lnSpc>
                <a:spcPct val="130000"/>
              </a:lnSpc>
            </a:pPr>
            <a:r>
              <a:rPr lang="en-US" altLang="zh-CN" sz="5400" b="1" dirty="0"/>
              <a:t>Socket.io Demo</a:t>
            </a:r>
            <a:endParaRPr lang="en-US" altLang="zh-CN" sz="4800"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sz="3200" dirty="0"/>
              <a:t>index.js</a:t>
            </a:r>
          </a:p>
          <a:p>
            <a:pPr>
              <a:lnSpc>
                <a:spcPct val="130000"/>
              </a:lnSpc>
            </a:pPr>
            <a:endParaRPr lang="en-US" altLang="zh-CN" sz="3200" dirty="0"/>
          </a:p>
          <a:p>
            <a:pPr>
              <a:lnSpc>
                <a:spcPct val="130000"/>
              </a:lnSpc>
            </a:pPr>
            <a:endParaRPr lang="en-US" altLang="zh-CN" sz="3200" dirty="0"/>
          </a:p>
          <a:p>
            <a:pPr>
              <a:lnSpc>
                <a:spcPct val="130000"/>
              </a:lnSpc>
            </a:pPr>
            <a:endParaRPr lang="en-US" altLang="zh-CN" sz="3200" dirty="0"/>
          </a:p>
          <a:p>
            <a:pPr marL="0" indent="0">
              <a:lnSpc>
                <a:spcPct val="130000"/>
              </a:lnSpc>
              <a:buNone/>
            </a:pP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712A637A-30C7-4776-8E7C-7B735B1A5938}"/>
              </a:ext>
            </a:extLst>
          </p:cNvPr>
          <p:cNvPicPr>
            <a:picLocks noChangeAspect="1"/>
          </p:cNvPicPr>
          <p:nvPr/>
        </p:nvPicPr>
        <p:blipFill>
          <a:blip r:embed="rId3"/>
          <a:stretch>
            <a:fillRect/>
          </a:stretch>
        </p:blipFill>
        <p:spPr>
          <a:xfrm>
            <a:off x="828040" y="2921901"/>
            <a:ext cx="9202885" cy="2983198"/>
          </a:xfrm>
          <a:prstGeom prst="rect">
            <a:avLst/>
          </a:prstGeom>
        </p:spPr>
      </p:pic>
    </p:spTree>
    <p:extLst>
      <p:ext uri="{BB962C8B-B14F-4D97-AF65-F5344CB8AC3E}">
        <p14:creationId xmlns:p14="http://schemas.microsoft.com/office/powerpoint/2010/main" val="3969023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pPr>
              <a:lnSpc>
                <a:spcPct val="130000"/>
              </a:lnSpc>
            </a:pPr>
            <a:r>
              <a:rPr lang="en-US" altLang="zh-CN" sz="5400" b="1" dirty="0"/>
              <a:t>Socket.io Demo</a:t>
            </a:r>
            <a:endParaRPr lang="en-US" altLang="zh-CN" sz="4800"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1773213"/>
            <a:ext cx="10515600" cy="4351338"/>
          </a:xfrm>
        </p:spPr>
        <p:txBody>
          <a:bodyPr>
            <a:normAutofit/>
          </a:bodyPr>
          <a:lstStyle/>
          <a:p>
            <a:pPr>
              <a:lnSpc>
                <a:spcPct val="130000"/>
              </a:lnSpc>
            </a:pPr>
            <a:r>
              <a:rPr lang="en-US" altLang="zh-CN" sz="3200" dirty="0"/>
              <a:t>index.js</a:t>
            </a:r>
          </a:p>
          <a:p>
            <a:pPr>
              <a:lnSpc>
                <a:spcPct val="130000"/>
              </a:lnSpc>
            </a:pPr>
            <a:endParaRPr lang="en-US" altLang="zh-CN" sz="3200" dirty="0"/>
          </a:p>
          <a:p>
            <a:pPr>
              <a:lnSpc>
                <a:spcPct val="130000"/>
              </a:lnSpc>
            </a:pPr>
            <a:endParaRPr lang="en-US" altLang="zh-CN" sz="3200" dirty="0"/>
          </a:p>
          <a:p>
            <a:pPr>
              <a:lnSpc>
                <a:spcPct val="130000"/>
              </a:lnSpc>
            </a:pPr>
            <a:endParaRPr lang="en-US" altLang="zh-CN" sz="3200" dirty="0"/>
          </a:p>
          <a:p>
            <a:pPr marL="0" indent="0">
              <a:lnSpc>
                <a:spcPct val="130000"/>
              </a:lnSpc>
              <a:buNone/>
            </a:pP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B8BABEB4-DE7C-49C3-AFB0-740B62BC1AA1}"/>
              </a:ext>
            </a:extLst>
          </p:cNvPr>
          <p:cNvPicPr>
            <a:picLocks noChangeAspect="1"/>
          </p:cNvPicPr>
          <p:nvPr/>
        </p:nvPicPr>
        <p:blipFill>
          <a:blip r:embed="rId3"/>
          <a:stretch>
            <a:fillRect/>
          </a:stretch>
        </p:blipFill>
        <p:spPr>
          <a:xfrm>
            <a:off x="1016464" y="2406316"/>
            <a:ext cx="8308009" cy="4791182"/>
          </a:xfrm>
          <a:prstGeom prst="rect">
            <a:avLst/>
          </a:prstGeom>
        </p:spPr>
      </p:pic>
    </p:spTree>
    <p:extLst>
      <p:ext uri="{BB962C8B-B14F-4D97-AF65-F5344CB8AC3E}">
        <p14:creationId xmlns:p14="http://schemas.microsoft.com/office/powerpoint/2010/main" val="3012894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pPr>
              <a:lnSpc>
                <a:spcPct val="130000"/>
              </a:lnSpc>
            </a:pPr>
            <a:r>
              <a:rPr lang="en-US" altLang="zh-CN" sz="5400" b="1" dirty="0"/>
              <a:t>Socket.io Demo</a:t>
            </a:r>
            <a:endParaRPr lang="en-US" altLang="zh-CN" sz="4800"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1773213"/>
            <a:ext cx="10515600" cy="4351338"/>
          </a:xfrm>
        </p:spPr>
        <p:txBody>
          <a:bodyPr>
            <a:normAutofit/>
          </a:bodyPr>
          <a:lstStyle/>
          <a:p>
            <a:pPr>
              <a:lnSpc>
                <a:spcPct val="130000"/>
              </a:lnSpc>
            </a:pPr>
            <a:r>
              <a:rPr lang="en-US" altLang="zh-CN" sz="3200" dirty="0"/>
              <a:t>index.html</a:t>
            </a:r>
          </a:p>
          <a:p>
            <a:pPr>
              <a:lnSpc>
                <a:spcPct val="130000"/>
              </a:lnSpc>
            </a:pPr>
            <a:endParaRPr lang="en-US" altLang="zh-CN" sz="3200" dirty="0"/>
          </a:p>
          <a:p>
            <a:pPr>
              <a:lnSpc>
                <a:spcPct val="130000"/>
              </a:lnSpc>
            </a:pPr>
            <a:endParaRPr lang="en-US" altLang="zh-CN" sz="3200" dirty="0"/>
          </a:p>
          <a:p>
            <a:pPr>
              <a:lnSpc>
                <a:spcPct val="130000"/>
              </a:lnSpc>
            </a:pPr>
            <a:endParaRPr lang="en-US" altLang="zh-CN" sz="3200" dirty="0"/>
          </a:p>
          <a:p>
            <a:pPr marL="0" indent="0">
              <a:lnSpc>
                <a:spcPct val="130000"/>
              </a:lnSpc>
              <a:buNone/>
            </a:pP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E43867CF-3756-4C2F-8839-558E6EC28738}"/>
              </a:ext>
            </a:extLst>
          </p:cNvPr>
          <p:cNvPicPr>
            <a:picLocks noChangeAspect="1"/>
          </p:cNvPicPr>
          <p:nvPr/>
        </p:nvPicPr>
        <p:blipFill>
          <a:blip r:embed="rId3"/>
          <a:stretch>
            <a:fillRect/>
          </a:stretch>
        </p:blipFill>
        <p:spPr>
          <a:xfrm>
            <a:off x="1080684" y="2548945"/>
            <a:ext cx="8097061" cy="4188739"/>
          </a:xfrm>
          <a:prstGeom prst="rect">
            <a:avLst/>
          </a:prstGeom>
        </p:spPr>
      </p:pic>
    </p:spTree>
    <p:extLst>
      <p:ext uri="{BB962C8B-B14F-4D97-AF65-F5344CB8AC3E}">
        <p14:creationId xmlns:p14="http://schemas.microsoft.com/office/powerpoint/2010/main" val="3664578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85AB4-10C9-47F9-B7F4-33F9AAD54D89}"/>
              </a:ext>
            </a:extLst>
          </p:cNvPr>
          <p:cNvSpPr>
            <a:spLocks noGrp="1"/>
          </p:cNvSpPr>
          <p:nvPr>
            <p:ph type="ctrTitle"/>
          </p:nvPr>
        </p:nvSpPr>
        <p:spPr/>
        <p:txBody>
          <a:bodyPr/>
          <a:lstStyle/>
          <a:p>
            <a:r>
              <a:rPr lang="en-US" altLang="zh-CN" b="1" dirty="0">
                <a:latin typeface="+mn-lt"/>
              </a:rPr>
              <a:t>HTML5</a:t>
            </a:r>
            <a:r>
              <a:rPr lang="zh-CN" altLang="en-US" b="1" dirty="0">
                <a:latin typeface="+mn-lt"/>
              </a:rPr>
              <a:t>多线程</a:t>
            </a:r>
          </a:p>
        </p:txBody>
      </p:sp>
      <p:sp>
        <p:nvSpPr>
          <p:cNvPr id="3" name="副标题 2">
            <a:extLst>
              <a:ext uri="{FF2B5EF4-FFF2-40B4-BE49-F238E27FC236}">
                <a16:creationId xmlns:a16="http://schemas.microsoft.com/office/drawing/2014/main" id="{514E1409-1E9A-4C61-B36C-2EC3B695F979}"/>
              </a:ext>
            </a:extLst>
          </p:cNvPr>
          <p:cNvSpPr>
            <a:spLocks noGrp="1"/>
          </p:cNvSpPr>
          <p:nvPr>
            <p:ph type="subTitle" idx="1"/>
          </p:nvPr>
        </p:nvSpPr>
        <p:spPr>
          <a:xfrm>
            <a:off x="1330960" y="4282758"/>
            <a:ext cx="9144000" cy="1655762"/>
          </a:xfrm>
        </p:spPr>
        <p:txBody>
          <a:bodyPr/>
          <a:lstStyle/>
          <a:p>
            <a:r>
              <a:rPr lang="zh-CN" altLang="en-US" dirty="0"/>
              <a:t>祁钰思</a:t>
            </a:r>
          </a:p>
        </p:txBody>
      </p:sp>
      <p:cxnSp>
        <p:nvCxnSpPr>
          <p:cNvPr id="5" name="直接连接符 4">
            <a:extLst>
              <a:ext uri="{FF2B5EF4-FFF2-40B4-BE49-F238E27FC236}">
                <a16:creationId xmlns:a16="http://schemas.microsoft.com/office/drawing/2014/main" id="{241230F7-057D-48FD-B5AC-37F6C8E66563}"/>
              </a:ext>
            </a:extLst>
          </p:cNvPr>
          <p:cNvCxnSpPr/>
          <p:nvPr/>
        </p:nvCxnSpPr>
        <p:spPr>
          <a:xfrm>
            <a:off x="1229360" y="3596640"/>
            <a:ext cx="9784080" cy="0"/>
          </a:xfrm>
          <a:prstGeom prst="line">
            <a:avLst/>
          </a:prstGeom>
          <a:ln w="165100">
            <a:solidFill>
              <a:srgbClr val="0070C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99553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webworker</a:t>
            </a:r>
            <a:r>
              <a:rPr lang="zh-CN" altLang="en-US" sz="5400" b="1" dirty="0"/>
              <a:t>来源</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sz="3200" dirty="0"/>
              <a:t>JavaScript</a:t>
            </a:r>
            <a:r>
              <a:rPr lang="zh-CN" altLang="en-US" dirty="0"/>
              <a:t>为单线程</a:t>
            </a:r>
            <a:endParaRPr lang="en-US" altLang="zh-CN" dirty="0"/>
          </a:p>
          <a:p>
            <a:pPr lvl="1">
              <a:lnSpc>
                <a:spcPct val="130000"/>
              </a:lnSpc>
            </a:pPr>
            <a:r>
              <a:rPr lang="en-US" altLang="zh-CN" dirty="0"/>
              <a:t>CPU</a:t>
            </a:r>
            <a:r>
              <a:rPr lang="zh-CN" altLang="en-US" dirty="0"/>
              <a:t>浪费</a:t>
            </a:r>
            <a:endParaRPr lang="en-US" altLang="zh-CN" dirty="0"/>
          </a:p>
          <a:p>
            <a:pPr lvl="1">
              <a:lnSpc>
                <a:spcPct val="130000"/>
              </a:lnSpc>
            </a:pPr>
            <a:r>
              <a:rPr lang="zh-CN" altLang="en-US" dirty="0"/>
              <a:t>程序阻塞</a:t>
            </a:r>
            <a:endParaRPr lang="en-US" altLang="zh-CN" dirty="0"/>
          </a:p>
          <a:p>
            <a:pPr>
              <a:lnSpc>
                <a:spcPct val="130000"/>
              </a:lnSpc>
            </a:pPr>
            <a:r>
              <a:rPr lang="en-US" altLang="zh-CN" sz="3200" dirty="0" err="1"/>
              <a:t>Webworker</a:t>
            </a:r>
            <a:r>
              <a:rPr lang="zh-CN" altLang="en-US" sz="3200" dirty="0"/>
              <a:t>为</a:t>
            </a:r>
            <a:r>
              <a:rPr lang="en-US" altLang="zh-CN" sz="3200" dirty="0"/>
              <a:t>JavaScript</a:t>
            </a:r>
            <a:r>
              <a:rPr lang="zh-CN" altLang="en-US" sz="3200" dirty="0"/>
              <a:t>创造了多线程的环境</a:t>
            </a:r>
            <a:endParaRPr lang="en-US" altLang="zh-CN" sz="3200" dirty="0"/>
          </a:p>
          <a:p>
            <a:pPr lvl="1">
              <a:lnSpc>
                <a:spcPct val="130000"/>
              </a:lnSpc>
            </a:pPr>
            <a:r>
              <a:rPr lang="zh-CN" altLang="en-US" sz="2800" dirty="0"/>
              <a:t>主线程</a:t>
            </a:r>
            <a:endParaRPr lang="en-US" altLang="zh-CN" sz="2800" dirty="0"/>
          </a:p>
          <a:p>
            <a:pPr lvl="1">
              <a:lnSpc>
                <a:spcPct val="130000"/>
              </a:lnSpc>
            </a:pPr>
            <a:r>
              <a:rPr lang="en-US" altLang="zh-CN" sz="2800" dirty="0"/>
              <a:t>Worker</a:t>
            </a:r>
            <a:r>
              <a:rPr lang="zh-CN" altLang="en-US" sz="2800" dirty="0"/>
              <a:t>线程</a:t>
            </a: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465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webworker</a:t>
            </a:r>
            <a:r>
              <a:rPr lang="zh-CN" altLang="en-US" sz="5400" b="1" dirty="0"/>
              <a:t>类型</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sz="3200" dirty="0"/>
              <a:t>专用线程 </a:t>
            </a:r>
            <a:r>
              <a:rPr lang="en-US" altLang="zh-CN" sz="3200" dirty="0"/>
              <a:t>Dedicated</a:t>
            </a:r>
            <a:r>
              <a:rPr lang="zh-CN" altLang="en-US" sz="3200" dirty="0"/>
              <a:t> </a:t>
            </a:r>
            <a:r>
              <a:rPr lang="en-US" altLang="zh-CN" sz="3200" dirty="0"/>
              <a:t>worker</a:t>
            </a:r>
            <a:r>
              <a:rPr lang="zh-CN" altLang="en-US" sz="3200" dirty="0"/>
              <a:t> </a:t>
            </a:r>
            <a:endParaRPr lang="en-US" altLang="zh-CN" sz="3200" dirty="0"/>
          </a:p>
          <a:p>
            <a:pPr>
              <a:lnSpc>
                <a:spcPct val="130000"/>
              </a:lnSpc>
            </a:pPr>
            <a:r>
              <a:rPr lang="zh-CN" altLang="en-US" sz="3200" dirty="0"/>
              <a:t>共享线程 </a:t>
            </a:r>
            <a:r>
              <a:rPr lang="en-US" altLang="zh-CN" sz="3200" dirty="0"/>
              <a:t>Shared</a:t>
            </a:r>
            <a:r>
              <a:rPr lang="zh-CN" altLang="en-US" sz="3200" dirty="0"/>
              <a:t> </a:t>
            </a:r>
            <a:r>
              <a:rPr lang="en-US" altLang="zh-CN" sz="3200" dirty="0"/>
              <a:t>worker</a:t>
            </a:r>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920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zh-CN" altLang="en-US" sz="5400" b="1" dirty="0"/>
              <a:t>浏览器支持度</a:t>
            </a:r>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E5A1E1B-3682-1747-9C17-DDEE6D8DD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737042"/>
            <a:ext cx="6553103" cy="2569642"/>
          </a:xfrm>
          <a:prstGeom prst="rect">
            <a:avLst/>
          </a:prstGeom>
        </p:spPr>
      </p:pic>
      <p:pic>
        <p:nvPicPr>
          <p:cNvPr id="10" name="Picture 9">
            <a:extLst>
              <a:ext uri="{FF2B5EF4-FFF2-40B4-BE49-F238E27FC236}">
                <a16:creationId xmlns:a16="http://schemas.microsoft.com/office/drawing/2014/main" id="{AECAB494-C860-6047-95D9-4FB157CA2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600" y="4307378"/>
            <a:ext cx="6583923" cy="2550622"/>
          </a:xfrm>
          <a:prstGeom prst="rect">
            <a:avLst/>
          </a:prstGeom>
        </p:spPr>
      </p:pic>
    </p:spTree>
    <p:extLst>
      <p:ext uri="{BB962C8B-B14F-4D97-AF65-F5344CB8AC3E}">
        <p14:creationId xmlns:p14="http://schemas.microsoft.com/office/powerpoint/2010/main" val="2142555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zh-CN" altLang="en-US" sz="5400" b="1" dirty="0"/>
              <a:t>创建线程</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sz="3200" dirty="0"/>
              <a:t>专有线程</a:t>
            </a:r>
            <a:endParaRPr lang="en-US" altLang="zh-CN" sz="3200" dirty="0"/>
          </a:p>
          <a:p>
            <a:pPr marL="457200" lvl="1" indent="0">
              <a:lnSpc>
                <a:spcPct val="130000"/>
              </a:lnSpc>
              <a:buNone/>
            </a:pPr>
            <a:endParaRPr lang="en-US" altLang="zh-CN" sz="2800" dirty="0"/>
          </a:p>
          <a:p>
            <a:pPr>
              <a:lnSpc>
                <a:spcPct val="130000"/>
              </a:lnSpc>
            </a:pPr>
            <a:r>
              <a:rPr lang="zh-CN" altLang="en-US" sz="3200" dirty="0"/>
              <a:t>共享线程</a:t>
            </a:r>
            <a:endParaRPr lang="en-US" altLang="zh-CN" sz="3200" dirty="0"/>
          </a:p>
          <a:p>
            <a:pPr marL="0" indent="0">
              <a:lnSpc>
                <a:spcPct val="130000"/>
              </a:lnSpc>
              <a:buNone/>
            </a:pP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48C5AEE-73FE-F742-8638-516BC5E63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081" y="2110105"/>
            <a:ext cx="8463269" cy="1032106"/>
          </a:xfrm>
          <a:prstGeom prst="rect">
            <a:avLst/>
          </a:prstGeom>
        </p:spPr>
      </p:pic>
      <p:pic>
        <p:nvPicPr>
          <p:cNvPr id="9" name="Picture 8">
            <a:extLst>
              <a:ext uri="{FF2B5EF4-FFF2-40B4-BE49-F238E27FC236}">
                <a16:creationId xmlns:a16="http://schemas.microsoft.com/office/drawing/2014/main" id="{E89699FB-577D-5D45-B283-8C740C5473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081" y="3561628"/>
            <a:ext cx="7138508" cy="597722"/>
          </a:xfrm>
          <a:prstGeom prst="rect">
            <a:avLst/>
          </a:prstGeom>
        </p:spPr>
      </p:pic>
    </p:spTree>
    <p:extLst>
      <p:ext uri="{BB962C8B-B14F-4D97-AF65-F5344CB8AC3E}">
        <p14:creationId xmlns:p14="http://schemas.microsoft.com/office/powerpoint/2010/main" val="106762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zh-CN" altLang="en-US" sz="5400" b="1" dirty="0"/>
              <a:t>目录</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sz="3200" b="1" dirty="0"/>
              <a:t>WebSocket</a:t>
            </a:r>
          </a:p>
          <a:p>
            <a:pPr>
              <a:lnSpc>
                <a:spcPct val="130000"/>
              </a:lnSpc>
            </a:pPr>
            <a:r>
              <a:rPr lang="en-US" altLang="zh-CN" sz="3200" b="1" dirty="0"/>
              <a:t>HTML5</a:t>
            </a:r>
            <a:r>
              <a:rPr lang="zh-CN" altLang="en-US" sz="3200" b="1" dirty="0"/>
              <a:t>多线程</a:t>
            </a:r>
            <a:endParaRPr lang="en-US" altLang="zh-CN" sz="3200" b="1" dirty="0"/>
          </a:p>
          <a:p>
            <a:pPr>
              <a:lnSpc>
                <a:spcPct val="130000"/>
              </a:lnSpc>
            </a:pPr>
            <a:r>
              <a:rPr lang="en-US" altLang="zh-CN" sz="3200" b="1" dirty="0"/>
              <a:t>HTML5</a:t>
            </a:r>
            <a:r>
              <a:rPr lang="zh-CN" altLang="en-US" sz="3200" b="1" dirty="0"/>
              <a:t>地理定位</a:t>
            </a:r>
            <a:endParaRPr lang="en-US" altLang="zh-CN" sz="3200" b="1" dirty="0"/>
          </a:p>
          <a:p>
            <a:pPr>
              <a:lnSpc>
                <a:spcPct val="130000"/>
              </a:lnSpc>
            </a:pPr>
            <a:r>
              <a:rPr lang="en-US" altLang="zh-CN" sz="3200" b="1" dirty="0" err="1"/>
              <a:t>WebStorage</a:t>
            </a:r>
            <a:endParaRPr lang="en-US" altLang="zh-CN" sz="3200" b="1" dirty="0"/>
          </a:p>
          <a:p>
            <a:pPr>
              <a:lnSpc>
                <a:spcPct val="130000"/>
              </a:lnSpc>
            </a:pPr>
            <a:r>
              <a:rPr lang="en-US" altLang="zh-CN" sz="3200" b="1" dirty="0"/>
              <a:t>WebRTC</a:t>
            </a:r>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282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zh-CN" altLang="en-US" sz="5400" b="1" dirty="0"/>
              <a:t>传递数据</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sz="3200" dirty="0"/>
              <a:t>发送数据</a:t>
            </a:r>
            <a:r>
              <a:rPr lang="zh-CN" altLang="en-US" dirty="0"/>
              <a:t> </a:t>
            </a:r>
            <a:r>
              <a:rPr lang="en-US" altLang="zh-CN" dirty="0" err="1"/>
              <a:t>postMessage</a:t>
            </a:r>
            <a:r>
              <a:rPr lang="en-US" altLang="zh-CN" dirty="0"/>
              <a:t>()</a:t>
            </a:r>
            <a:endParaRPr lang="en-US" altLang="zh-CN" sz="2800" dirty="0"/>
          </a:p>
          <a:p>
            <a:pPr>
              <a:lnSpc>
                <a:spcPct val="130000"/>
              </a:lnSpc>
            </a:pPr>
            <a:r>
              <a:rPr lang="zh-CN" altLang="en-US" sz="3200" dirty="0"/>
              <a:t>接收数据 </a:t>
            </a:r>
            <a:endParaRPr lang="en-US" altLang="zh-CN" sz="3200" dirty="0"/>
          </a:p>
          <a:p>
            <a:pPr lvl="1">
              <a:lnSpc>
                <a:spcPct val="130000"/>
              </a:lnSpc>
            </a:pPr>
            <a:r>
              <a:rPr lang="en-US" altLang="zh-CN" sz="2800" dirty="0" err="1"/>
              <a:t>onMessage</a:t>
            </a:r>
            <a:r>
              <a:rPr lang="en-US" altLang="zh-CN" sz="2800" dirty="0"/>
              <a:t>(),</a:t>
            </a:r>
            <a:r>
              <a:rPr lang="zh-CN" altLang="en-US" sz="2800" dirty="0"/>
              <a:t> </a:t>
            </a:r>
            <a:endParaRPr lang="en-US" altLang="zh-CN" sz="2800" dirty="0"/>
          </a:p>
          <a:p>
            <a:pPr lvl="1">
              <a:lnSpc>
                <a:spcPct val="130000"/>
              </a:lnSpc>
            </a:pPr>
            <a:r>
              <a:rPr lang="en-US" altLang="zh-CN" sz="2800" dirty="0" err="1"/>
              <a:t>addEventListener</a:t>
            </a:r>
            <a:r>
              <a:rPr lang="zh-CN" altLang="en-US" sz="2800" dirty="0"/>
              <a:t>监听</a:t>
            </a:r>
            <a:r>
              <a:rPr lang="en-US" altLang="zh-CN" sz="2800" dirty="0"/>
              <a:t>message</a:t>
            </a:r>
            <a:r>
              <a:rPr lang="zh-CN" altLang="en-US" sz="2800" dirty="0"/>
              <a:t>事件 </a:t>
            </a:r>
            <a:endParaRPr lang="en-US" altLang="zh-CN"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52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zh-CN" altLang="en-US" sz="5400" b="1" dirty="0"/>
              <a:t>发送消息</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sz="3200" dirty="0"/>
              <a:t>拷贝消息：消息会被序列化、拷贝然后再发送出去，接收方接收后则进行反序列化取得消息。 主线程和 </a:t>
            </a:r>
            <a:r>
              <a:rPr lang="en-US" sz="3200" dirty="0"/>
              <a:t>Worker </a:t>
            </a:r>
            <a:r>
              <a:rPr lang="zh-CN" altLang="en-US" sz="3200" dirty="0"/>
              <a:t>线程并不会共用一个消息实例，它们每次通信都会创建消息副本；这样一来，传递的消息越大，时间开销就越多。</a:t>
            </a: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14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zh-CN" altLang="en-US" sz="5400" b="1" dirty="0"/>
              <a:t>发送消息</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dirty="0"/>
              <a:t>转移消息（</a:t>
            </a:r>
            <a:r>
              <a:rPr lang="en-US" dirty="0"/>
              <a:t>Transferring the message）：</a:t>
            </a:r>
            <a:r>
              <a:rPr lang="zh-CN" altLang="en-US" dirty="0"/>
              <a:t>这种方式传递的是可转让对象，可转让对象从一个上下文转移到另一个上下文并不会经过任何拷贝操作；因此，一旦对象转让，那么它在原来上下文的那个版本将不复存在，该对象的所有权被转让到新的上下文内；这意味着消息发送者一旦发送消息，就再也无法使用发出的消息数据了。这样的消息传递几乎是瞬时的，在传递大数据时会获得极大的性能提升。</a:t>
            </a:r>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413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zh-CN" altLang="en-US" sz="5400" b="1" dirty="0"/>
              <a:t>关闭线程</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sz="3200" dirty="0"/>
              <a:t>主线程中使用 </a:t>
            </a:r>
            <a:r>
              <a:rPr lang="en-US" altLang="zh-CN" sz="3200" dirty="0"/>
              <a:t>terminate()</a:t>
            </a:r>
            <a:endParaRPr lang="en-US" altLang="zh-CN" sz="2800" dirty="0"/>
          </a:p>
          <a:p>
            <a:pPr>
              <a:lnSpc>
                <a:spcPct val="130000"/>
              </a:lnSpc>
            </a:pPr>
            <a:r>
              <a:rPr lang="en-US" altLang="zh-CN" sz="3200" dirty="0"/>
              <a:t>Worker</a:t>
            </a:r>
            <a:r>
              <a:rPr lang="zh-CN" altLang="en-US" sz="3200" dirty="0"/>
              <a:t>线程中使用</a:t>
            </a:r>
            <a:r>
              <a:rPr lang="en-US" altLang="zh-CN" sz="3200" dirty="0"/>
              <a:t>close()</a:t>
            </a:r>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989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zh-CN" altLang="en-US" sz="5400" b="1" dirty="0"/>
              <a:t>错误处理</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sz="3200" dirty="0"/>
              <a:t>主线程中</a:t>
            </a:r>
            <a:endParaRPr lang="en-US" altLang="zh-CN" sz="3200" dirty="0"/>
          </a:p>
          <a:p>
            <a:pPr lvl="1">
              <a:lnSpc>
                <a:spcPct val="130000"/>
              </a:lnSpc>
            </a:pPr>
            <a:r>
              <a:rPr lang="en-US" altLang="zh-CN" sz="2800" dirty="0" err="1"/>
              <a:t>worker.onerror</a:t>
            </a:r>
            <a:endParaRPr lang="en-US" altLang="zh-CN" sz="2800" dirty="0"/>
          </a:p>
          <a:p>
            <a:pPr lvl="1">
              <a:lnSpc>
                <a:spcPct val="130000"/>
              </a:lnSpc>
            </a:pPr>
            <a:r>
              <a:rPr lang="en-US" altLang="zh-CN" sz="2800" dirty="0" err="1"/>
              <a:t>worker.onmessageerror</a:t>
            </a:r>
            <a:endParaRPr lang="en-US" altLang="zh-CN" sz="2800" dirty="0"/>
          </a:p>
          <a:p>
            <a:pPr lvl="1">
              <a:lnSpc>
                <a:spcPct val="130000"/>
              </a:lnSpc>
            </a:pPr>
            <a:r>
              <a:rPr lang="en-US" altLang="zh-CN" sz="2800" dirty="0" err="1"/>
              <a:t>worker.port.onmesssageerror</a:t>
            </a:r>
            <a:endParaRPr lang="en-US" altLang="zh-CN" sz="2800" dirty="0"/>
          </a:p>
          <a:p>
            <a:pPr>
              <a:lnSpc>
                <a:spcPct val="130000"/>
              </a:lnSpc>
            </a:pPr>
            <a:r>
              <a:rPr lang="en-US" altLang="zh-CN" sz="3200" dirty="0"/>
              <a:t>Worker</a:t>
            </a:r>
            <a:r>
              <a:rPr lang="zh-CN" altLang="en-US" sz="3200" dirty="0"/>
              <a:t>线程中</a:t>
            </a:r>
            <a:endParaRPr lang="en-US" altLang="zh-CN" sz="3200" dirty="0"/>
          </a:p>
          <a:p>
            <a:pPr lvl="1">
              <a:lnSpc>
                <a:spcPct val="130000"/>
              </a:lnSpc>
            </a:pPr>
            <a:r>
              <a:rPr lang="en-US" altLang="zh-CN" sz="2800" dirty="0" err="1"/>
              <a:t>onerror</a:t>
            </a: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099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a:t>Demo1.1—</a:t>
            </a:r>
            <a:r>
              <a:rPr lang="zh-CN" altLang="en-US" sz="5400" b="1" dirty="0"/>
              <a:t>专有线程</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sz="3200" dirty="0"/>
              <a:t>HTML</a:t>
            </a:r>
            <a:r>
              <a:rPr lang="zh-CN" altLang="en-US" sz="3200" dirty="0"/>
              <a:t>文件</a:t>
            </a:r>
            <a:endParaRPr lang="en-US" altLang="zh-CN" sz="3200" dirty="0"/>
          </a:p>
          <a:p>
            <a:pPr marL="0" indent="0">
              <a:lnSpc>
                <a:spcPct val="130000"/>
              </a:lnSpc>
              <a:buNone/>
            </a:pPr>
            <a:endParaRPr lang="en-US" altLang="zh-CN" sz="3200" dirty="0"/>
          </a:p>
          <a:p>
            <a:pPr lvl="1">
              <a:lnSpc>
                <a:spcPct val="130000"/>
              </a:lnSpc>
            </a:pPr>
            <a:endParaRPr lang="en-US" altLang="zh-CN" sz="2800" dirty="0"/>
          </a:p>
          <a:p>
            <a:pPr>
              <a:lnSpc>
                <a:spcPct val="130000"/>
              </a:lnSpc>
            </a:pPr>
            <a:r>
              <a:rPr lang="en-US" altLang="zh-CN" sz="3200" dirty="0"/>
              <a:t>JS</a:t>
            </a:r>
            <a:r>
              <a:rPr lang="zh-CN" altLang="en-US" sz="3200" dirty="0"/>
              <a:t>文件</a:t>
            </a: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009BCD4-B34B-7D4B-93BE-6DF214845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2804796"/>
            <a:ext cx="8669867" cy="1352351"/>
          </a:xfrm>
          <a:prstGeom prst="rect">
            <a:avLst/>
          </a:prstGeom>
        </p:spPr>
      </p:pic>
      <p:pic>
        <p:nvPicPr>
          <p:cNvPr id="8" name="Picture 7">
            <a:extLst>
              <a:ext uri="{FF2B5EF4-FFF2-40B4-BE49-F238E27FC236}">
                <a16:creationId xmlns:a16="http://schemas.microsoft.com/office/drawing/2014/main" id="{FAF70A85-A0E4-3E4C-BDDB-FBFADD48C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327" y="4922789"/>
            <a:ext cx="5185833" cy="1538654"/>
          </a:xfrm>
          <a:prstGeom prst="rect">
            <a:avLst/>
          </a:prstGeom>
        </p:spPr>
      </p:pic>
    </p:spTree>
    <p:extLst>
      <p:ext uri="{BB962C8B-B14F-4D97-AF65-F5344CB8AC3E}">
        <p14:creationId xmlns:p14="http://schemas.microsoft.com/office/powerpoint/2010/main" val="1588334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1.1">
            <a:hlinkClick r:id="" action="ppaction://media"/>
            <a:extLst>
              <a:ext uri="{FF2B5EF4-FFF2-40B4-BE49-F238E27FC236}">
                <a16:creationId xmlns:a16="http://schemas.microsoft.com/office/drawing/2014/main" id="{3A04642D-94DC-694B-B669-2759813D144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1283" y="0"/>
            <a:ext cx="10972800" cy="6858000"/>
          </a:xfrm>
          <a:prstGeom prst="rect">
            <a:avLst/>
          </a:prstGeom>
        </p:spPr>
      </p:pic>
    </p:spTree>
    <p:extLst>
      <p:ext uri="{BB962C8B-B14F-4D97-AF65-F5344CB8AC3E}">
        <p14:creationId xmlns:p14="http://schemas.microsoft.com/office/powerpoint/2010/main" val="193591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6B98C2-D4F9-9849-9315-67AD39C2F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3771900"/>
            <a:ext cx="6985000" cy="1041400"/>
          </a:xfrm>
          <a:prstGeom prst="rect">
            <a:avLst/>
          </a:prstGeom>
        </p:spPr>
      </p:pic>
      <p:pic>
        <p:nvPicPr>
          <p:cNvPr id="9" name="Picture 8">
            <a:extLst>
              <a:ext uri="{FF2B5EF4-FFF2-40B4-BE49-F238E27FC236}">
                <a16:creationId xmlns:a16="http://schemas.microsoft.com/office/drawing/2014/main" id="{CC30B274-8ADB-E942-B714-EB9FA5D0B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665817"/>
            <a:ext cx="4800600" cy="1054100"/>
          </a:xfrm>
          <a:prstGeom prst="rect">
            <a:avLst/>
          </a:prstGeom>
        </p:spPr>
      </p:pic>
    </p:spTree>
    <p:extLst>
      <p:ext uri="{BB962C8B-B14F-4D97-AF65-F5344CB8AC3E}">
        <p14:creationId xmlns:p14="http://schemas.microsoft.com/office/powerpoint/2010/main" val="2317121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a:t>Demo1.2—</a:t>
            </a:r>
            <a:r>
              <a:rPr lang="zh-CN" altLang="en-US" sz="5400" b="1" dirty="0"/>
              <a:t>共享线程</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sz="3200" dirty="0"/>
              <a:t>HTML</a:t>
            </a:r>
            <a:r>
              <a:rPr lang="zh-CN" altLang="en-US" sz="3200" dirty="0"/>
              <a:t>文件</a:t>
            </a:r>
            <a:endParaRPr lang="en-US" altLang="zh-CN" sz="3200" dirty="0"/>
          </a:p>
          <a:p>
            <a:pPr marL="457200" lvl="1" indent="0">
              <a:lnSpc>
                <a:spcPct val="130000"/>
              </a:lnSpc>
              <a:buNone/>
            </a:pP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48B7A3A-F19D-EA4C-A970-F416225F4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5867" y="2110105"/>
            <a:ext cx="6299200" cy="3429000"/>
          </a:xfrm>
          <a:prstGeom prst="rect">
            <a:avLst/>
          </a:prstGeom>
        </p:spPr>
      </p:pic>
    </p:spTree>
    <p:extLst>
      <p:ext uri="{BB962C8B-B14F-4D97-AF65-F5344CB8AC3E}">
        <p14:creationId xmlns:p14="http://schemas.microsoft.com/office/powerpoint/2010/main" val="3509960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a:t>Demo1.2—</a:t>
            </a:r>
            <a:r>
              <a:rPr lang="zh-CN" altLang="en-US" sz="5400" b="1" dirty="0"/>
              <a:t>共享线程</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sz="3200" dirty="0"/>
              <a:t>JS</a:t>
            </a:r>
            <a:r>
              <a:rPr lang="zh-CN" altLang="en-US" sz="3200" dirty="0"/>
              <a:t>文件</a:t>
            </a: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367A2EF-923D-D049-A3F8-0A3AAF1AA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033" y="2110105"/>
            <a:ext cx="4343400" cy="3873500"/>
          </a:xfrm>
          <a:prstGeom prst="rect">
            <a:avLst/>
          </a:prstGeom>
        </p:spPr>
      </p:pic>
    </p:spTree>
    <p:extLst>
      <p:ext uri="{BB962C8B-B14F-4D97-AF65-F5344CB8AC3E}">
        <p14:creationId xmlns:p14="http://schemas.microsoft.com/office/powerpoint/2010/main" val="3834325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85AB4-10C9-47F9-B7F4-33F9AAD54D89}"/>
              </a:ext>
            </a:extLst>
          </p:cNvPr>
          <p:cNvSpPr>
            <a:spLocks noGrp="1"/>
          </p:cNvSpPr>
          <p:nvPr>
            <p:ph type="ctrTitle"/>
          </p:nvPr>
        </p:nvSpPr>
        <p:spPr/>
        <p:txBody>
          <a:bodyPr/>
          <a:lstStyle/>
          <a:p>
            <a:r>
              <a:rPr lang="en-US" altLang="zh-CN" b="1" dirty="0">
                <a:latin typeface="+mn-lt"/>
              </a:rPr>
              <a:t>WebSocket</a:t>
            </a:r>
            <a:endParaRPr lang="zh-CN" altLang="en-US" b="1" dirty="0">
              <a:latin typeface="+mn-lt"/>
            </a:endParaRPr>
          </a:p>
        </p:txBody>
      </p:sp>
      <p:sp>
        <p:nvSpPr>
          <p:cNvPr id="3" name="副标题 2">
            <a:extLst>
              <a:ext uri="{FF2B5EF4-FFF2-40B4-BE49-F238E27FC236}">
                <a16:creationId xmlns:a16="http://schemas.microsoft.com/office/drawing/2014/main" id="{514E1409-1E9A-4C61-B36C-2EC3B695F979}"/>
              </a:ext>
            </a:extLst>
          </p:cNvPr>
          <p:cNvSpPr>
            <a:spLocks noGrp="1"/>
          </p:cNvSpPr>
          <p:nvPr>
            <p:ph type="subTitle" idx="1"/>
          </p:nvPr>
        </p:nvSpPr>
        <p:spPr>
          <a:xfrm>
            <a:off x="1330960" y="4282758"/>
            <a:ext cx="9144000" cy="1655762"/>
          </a:xfrm>
        </p:spPr>
        <p:txBody>
          <a:bodyPr/>
          <a:lstStyle/>
          <a:p>
            <a:r>
              <a:rPr lang="zh-CN" altLang="en-US" dirty="0"/>
              <a:t>余超君</a:t>
            </a:r>
          </a:p>
        </p:txBody>
      </p:sp>
      <p:cxnSp>
        <p:nvCxnSpPr>
          <p:cNvPr id="5" name="直接连接符 4">
            <a:extLst>
              <a:ext uri="{FF2B5EF4-FFF2-40B4-BE49-F238E27FC236}">
                <a16:creationId xmlns:a16="http://schemas.microsoft.com/office/drawing/2014/main" id="{241230F7-057D-48FD-B5AC-37F6C8E66563}"/>
              </a:ext>
            </a:extLst>
          </p:cNvPr>
          <p:cNvCxnSpPr/>
          <p:nvPr/>
        </p:nvCxnSpPr>
        <p:spPr>
          <a:xfrm>
            <a:off x="1229360" y="3596640"/>
            <a:ext cx="9784080" cy="0"/>
          </a:xfrm>
          <a:prstGeom prst="line">
            <a:avLst/>
          </a:prstGeom>
          <a:ln w="165100">
            <a:solidFill>
              <a:srgbClr val="0070C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17161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1.2">
            <a:hlinkClick r:id="" action="ppaction://media"/>
            <a:extLst>
              <a:ext uri="{FF2B5EF4-FFF2-40B4-BE49-F238E27FC236}">
                <a16:creationId xmlns:a16="http://schemas.microsoft.com/office/drawing/2014/main" id="{DA2A81A1-0771-AD46-A127-4F06C208E33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0484" y="0"/>
            <a:ext cx="10972800" cy="6858000"/>
          </a:xfrm>
          <a:prstGeom prst="rect">
            <a:avLst/>
          </a:prstGeom>
        </p:spPr>
      </p:pic>
    </p:spTree>
    <p:extLst>
      <p:ext uri="{BB962C8B-B14F-4D97-AF65-F5344CB8AC3E}">
        <p14:creationId xmlns:p14="http://schemas.microsoft.com/office/powerpoint/2010/main" val="404692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a:t>Demo1.3—</a:t>
            </a:r>
            <a:r>
              <a:rPr lang="en-US" altLang="zh-CN" sz="5400" b="1" dirty="0" err="1"/>
              <a:t>subworker</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sz="3200" dirty="0"/>
              <a:t>HTML</a:t>
            </a:r>
            <a:r>
              <a:rPr lang="zh-CN" altLang="en-US" sz="3200" dirty="0"/>
              <a:t>文件</a:t>
            </a:r>
            <a:endParaRPr lang="en-US" altLang="zh-CN" sz="3200" dirty="0"/>
          </a:p>
          <a:p>
            <a:pPr marL="457200" lvl="1" indent="0">
              <a:lnSpc>
                <a:spcPct val="130000"/>
              </a:lnSpc>
              <a:buNone/>
            </a:pP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11900C3-B6AD-C24F-B162-9E67DC034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599" y="2910523"/>
            <a:ext cx="8043333" cy="3381140"/>
          </a:xfrm>
          <a:prstGeom prst="rect">
            <a:avLst/>
          </a:prstGeom>
        </p:spPr>
      </p:pic>
    </p:spTree>
    <p:extLst>
      <p:ext uri="{BB962C8B-B14F-4D97-AF65-F5344CB8AC3E}">
        <p14:creationId xmlns:p14="http://schemas.microsoft.com/office/powerpoint/2010/main" val="3817836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a:t>Demo1.3—</a:t>
            </a:r>
            <a:r>
              <a:rPr lang="en-US" altLang="zh-CN" sz="5400" b="1" dirty="0" err="1"/>
              <a:t>subworker</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sz="3200" dirty="0" err="1"/>
              <a:t>Worker.js</a:t>
            </a: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9F94CCE-E8DE-BA45-BE32-A04F7DAB4D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600" y="2902924"/>
            <a:ext cx="8280400" cy="3558519"/>
          </a:xfrm>
          <a:prstGeom prst="rect">
            <a:avLst/>
          </a:prstGeom>
        </p:spPr>
      </p:pic>
    </p:spTree>
    <p:extLst>
      <p:ext uri="{BB962C8B-B14F-4D97-AF65-F5344CB8AC3E}">
        <p14:creationId xmlns:p14="http://schemas.microsoft.com/office/powerpoint/2010/main" val="3855051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a:t>Demo1.3—</a:t>
            </a:r>
            <a:r>
              <a:rPr lang="en-US" altLang="zh-CN" sz="5400" b="1" dirty="0" err="1"/>
              <a:t>subworker</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sz="3200" dirty="0" err="1"/>
              <a:t>Subworker.js</a:t>
            </a:r>
            <a:endParaRPr lang="en-US" altLang="zh-CN" sz="3200" dirty="0"/>
          </a:p>
          <a:p>
            <a:pPr marL="457200" lvl="1" indent="0">
              <a:lnSpc>
                <a:spcPct val="130000"/>
              </a:lnSpc>
              <a:buNone/>
            </a:pP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3904806-4175-6A4D-8314-BA5580F4C5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451" y="2910523"/>
            <a:ext cx="9943098" cy="2118677"/>
          </a:xfrm>
          <a:prstGeom prst="rect">
            <a:avLst/>
          </a:prstGeom>
        </p:spPr>
      </p:pic>
    </p:spTree>
    <p:extLst>
      <p:ext uri="{BB962C8B-B14F-4D97-AF65-F5344CB8AC3E}">
        <p14:creationId xmlns:p14="http://schemas.microsoft.com/office/powerpoint/2010/main" val="2773258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a:t>Demo1.3—</a:t>
            </a:r>
            <a:r>
              <a:rPr lang="en-US" altLang="zh-CN" sz="5400" b="1" dirty="0" err="1"/>
              <a:t>subworker</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sz="3200" dirty="0"/>
              <a:t>运行结果</a:t>
            </a:r>
            <a:endParaRPr lang="en-US" altLang="zh-CN" sz="3200" dirty="0"/>
          </a:p>
          <a:p>
            <a:pPr marL="0" indent="0">
              <a:lnSpc>
                <a:spcPct val="130000"/>
              </a:lnSpc>
              <a:buNone/>
            </a:pPr>
            <a:endParaRPr lang="en-US" altLang="zh-CN" sz="3200" dirty="0"/>
          </a:p>
          <a:p>
            <a:pPr marL="457200" lvl="1" indent="0">
              <a:lnSpc>
                <a:spcPct val="130000"/>
              </a:lnSpc>
              <a:buNone/>
            </a:pP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64488F8-17AD-894A-941C-703B10AE64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082" y="2804795"/>
            <a:ext cx="8460317" cy="3504001"/>
          </a:xfrm>
          <a:prstGeom prst="rect">
            <a:avLst/>
          </a:prstGeom>
        </p:spPr>
      </p:pic>
    </p:spTree>
    <p:extLst>
      <p:ext uri="{BB962C8B-B14F-4D97-AF65-F5344CB8AC3E}">
        <p14:creationId xmlns:p14="http://schemas.microsoft.com/office/powerpoint/2010/main" val="39102471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85AB4-10C9-47F9-B7F4-33F9AAD54D89}"/>
              </a:ext>
            </a:extLst>
          </p:cNvPr>
          <p:cNvSpPr>
            <a:spLocks noGrp="1"/>
          </p:cNvSpPr>
          <p:nvPr>
            <p:ph type="ctrTitle"/>
          </p:nvPr>
        </p:nvSpPr>
        <p:spPr/>
        <p:txBody>
          <a:bodyPr/>
          <a:lstStyle/>
          <a:p>
            <a:r>
              <a:rPr lang="en-US" altLang="zh-CN" b="1" dirty="0">
                <a:latin typeface="+mn-lt"/>
              </a:rPr>
              <a:t>HTML5</a:t>
            </a:r>
            <a:r>
              <a:rPr lang="zh-CN" altLang="en-US" b="1" dirty="0">
                <a:latin typeface="+mn-lt"/>
              </a:rPr>
              <a:t>地理定位</a:t>
            </a:r>
          </a:p>
        </p:txBody>
      </p:sp>
      <p:sp>
        <p:nvSpPr>
          <p:cNvPr id="3" name="副标题 2">
            <a:extLst>
              <a:ext uri="{FF2B5EF4-FFF2-40B4-BE49-F238E27FC236}">
                <a16:creationId xmlns:a16="http://schemas.microsoft.com/office/drawing/2014/main" id="{514E1409-1E9A-4C61-B36C-2EC3B695F979}"/>
              </a:ext>
            </a:extLst>
          </p:cNvPr>
          <p:cNvSpPr>
            <a:spLocks noGrp="1"/>
          </p:cNvSpPr>
          <p:nvPr>
            <p:ph type="subTitle" idx="1"/>
          </p:nvPr>
        </p:nvSpPr>
        <p:spPr>
          <a:xfrm>
            <a:off x="1330960" y="4282758"/>
            <a:ext cx="9144000" cy="1655762"/>
          </a:xfrm>
        </p:spPr>
        <p:txBody>
          <a:bodyPr/>
          <a:lstStyle/>
          <a:p>
            <a:r>
              <a:rPr lang="zh-CN" altLang="en-US" dirty="0"/>
              <a:t>祁钰思</a:t>
            </a:r>
          </a:p>
        </p:txBody>
      </p:sp>
      <p:cxnSp>
        <p:nvCxnSpPr>
          <p:cNvPr id="5" name="直接连接符 4">
            <a:extLst>
              <a:ext uri="{FF2B5EF4-FFF2-40B4-BE49-F238E27FC236}">
                <a16:creationId xmlns:a16="http://schemas.microsoft.com/office/drawing/2014/main" id="{241230F7-057D-48FD-B5AC-37F6C8E66563}"/>
              </a:ext>
            </a:extLst>
          </p:cNvPr>
          <p:cNvCxnSpPr/>
          <p:nvPr/>
        </p:nvCxnSpPr>
        <p:spPr>
          <a:xfrm>
            <a:off x="1229360" y="3596640"/>
            <a:ext cx="9784080" cy="0"/>
          </a:xfrm>
          <a:prstGeom prst="line">
            <a:avLst/>
          </a:prstGeom>
          <a:ln w="165100">
            <a:solidFill>
              <a:srgbClr val="0070C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8666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a:t>HTML5</a:t>
            </a:r>
            <a:r>
              <a:rPr lang="zh-CN" altLang="en-US" sz="5400" b="1" dirty="0"/>
              <a:t>定位</a:t>
            </a:r>
          </a:p>
        </p:txBody>
      </p:sp>
      <p:pic>
        <p:nvPicPr>
          <p:cNvPr id="6" name="Content Placeholder 5">
            <a:extLst>
              <a:ext uri="{FF2B5EF4-FFF2-40B4-BE49-F238E27FC236}">
                <a16:creationId xmlns:a16="http://schemas.microsoft.com/office/drawing/2014/main" id="{A1E6DAAC-0257-D040-BA18-70CD72C67CA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205673"/>
            <a:ext cx="11045379" cy="1824460"/>
          </a:xfrm>
        </p:spPr>
      </p:pic>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989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D7B47D-BEAF-294E-8268-49B32A7B7C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800" y="1130300"/>
            <a:ext cx="10312400" cy="4597400"/>
          </a:xfrm>
          <a:prstGeom prst="rect">
            <a:avLst/>
          </a:prstGeom>
        </p:spPr>
      </p:pic>
    </p:spTree>
    <p:extLst>
      <p:ext uri="{BB962C8B-B14F-4D97-AF65-F5344CB8AC3E}">
        <p14:creationId xmlns:p14="http://schemas.microsoft.com/office/powerpoint/2010/main" val="2231238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a:t>Demo2.1—</a:t>
            </a:r>
            <a:r>
              <a:rPr lang="zh-CN" altLang="en-US" sz="5400" b="1" dirty="0"/>
              <a:t>显示经度纬度</a:t>
            </a:r>
          </a:p>
        </p:txBody>
      </p:sp>
      <p:pic>
        <p:nvPicPr>
          <p:cNvPr id="6" name="Content Placeholder 5">
            <a:extLst>
              <a:ext uri="{FF2B5EF4-FFF2-40B4-BE49-F238E27FC236}">
                <a16:creationId xmlns:a16="http://schemas.microsoft.com/office/drawing/2014/main" id="{1E84BEB7-A43B-0443-92A8-CE91228B6C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3600" y="1878807"/>
            <a:ext cx="8063353" cy="3268927"/>
          </a:xfrm>
        </p:spPr>
      </p:pic>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6244751-8394-1141-98B7-169E2A934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2650" y="1878807"/>
            <a:ext cx="3314700" cy="1409700"/>
          </a:xfrm>
          <a:prstGeom prst="rect">
            <a:avLst/>
          </a:prstGeom>
        </p:spPr>
      </p:pic>
    </p:spTree>
    <p:extLst>
      <p:ext uri="{BB962C8B-B14F-4D97-AF65-F5344CB8AC3E}">
        <p14:creationId xmlns:p14="http://schemas.microsoft.com/office/powerpoint/2010/main" val="429321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a:t>Demo2.2—</a:t>
            </a:r>
            <a:r>
              <a:rPr lang="zh-CN" altLang="en-US" sz="5400" b="1" dirty="0"/>
              <a:t>结合地图</a:t>
            </a:r>
          </a:p>
        </p:txBody>
      </p:sp>
      <p:pic>
        <p:nvPicPr>
          <p:cNvPr id="6" name="Content Placeholder 5">
            <a:extLst>
              <a:ext uri="{FF2B5EF4-FFF2-40B4-BE49-F238E27FC236}">
                <a16:creationId xmlns:a16="http://schemas.microsoft.com/office/drawing/2014/main" id="{323C9F97-ACBE-D542-A361-FD00FDA69B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3600" y="1982523"/>
            <a:ext cx="5728046" cy="2877344"/>
          </a:xfrm>
        </p:spPr>
      </p:pic>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965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pPr>
              <a:lnSpc>
                <a:spcPct val="130000"/>
              </a:lnSpc>
            </a:pPr>
            <a:r>
              <a:rPr lang="en-US" altLang="zh-CN" sz="5400" b="1" dirty="0"/>
              <a:t>WebSocket</a:t>
            </a:r>
            <a:r>
              <a:rPr lang="zh-CN" altLang="en-US" sz="5400" b="1" dirty="0"/>
              <a:t>与</a:t>
            </a:r>
            <a:r>
              <a:rPr lang="en-US" altLang="zh-CN" sz="5400" b="1" dirty="0"/>
              <a:t>HTTP</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marL="0" indent="0">
              <a:lnSpc>
                <a:spcPct val="130000"/>
              </a:lnSpc>
              <a:buNone/>
            </a:pPr>
            <a:endParaRPr lang="en-US" altLang="zh-CN" sz="3600" b="1" dirty="0"/>
          </a:p>
          <a:p>
            <a:pPr marL="0" indent="0">
              <a:lnSpc>
                <a:spcPct val="130000"/>
              </a:lnSpc>
              <a:buNone/>
            </a:pPr>
            <a:endParaRPr lang="en-US" altLang="zh-CN" sz="3600" b="1" dirty="0"/>
          </a:p>
          <a:p>
            <a:pPr>
              <a:lnSpc>
                <a:spcPct val="130000"/>
              </a:lnSpc>
            </a:pPr>
            <a:r>
              <a:rPr lang="zh-CN" altLang="en-US" sz="3200" dirty="0"/>
              <a:t>基于</a:t>
            </a:r>
            <a:r>
              <a:rPr lang="en-US" altLang="zh-CN" sz="3200" dirty="0"/>
              <a:t>HTTP</a:t>
            </a:r>
            <a:r>
              <a:rPr lang="zh-CN" altLang="en-US" sz="3200" dirty="0"/>
              <a:t>的</a:t>
            </a:r>
            <a:r>
              <a:rPr lang="zh-CN" altLang="en-US" sz="3200" b="1" dirty="0"/>
              <a:t>持久化</a:t>
            </a:r>
            <a:r>
              <a:rPr lang="zh-CN" altLang="en-US" sz="3200" dirty="0"/>
              <a:t>协议</a:t>
            </a:r>
            <a:endParaRPr lang="en-US" altLang="zh-CN" sz="3200" dirty="0"/>
          </a:p>
          <a:p>
            <a:pPr lvl="1">
              <a:lnSpc>
                <a:spcPct val="130000"/>
              </a:lnSpc>
            </a:pPr>
            <a:r>
              <a:rPr lang="en-US" altLang="zh-CN" sz="2800" dirty="0"/>
              <a:t>HTTP</a:t>
            </a:r>
            <a:r>
              <a:rPr lang="zh-CN" altLang="en-US" sz="2800" dirty="0"/>
              <a:t>：无连接、无状态、单向的请求</a:t>
            </a:r>
            <a:r>
              <a:rPr lang="en-US" altLang="zh-CN" sz="2800" dirty="0"/>
              <a:t>/</a:t>
            </a:r>
            <a:r>
              <a:rPr lang="zh-CN" altLang="en-US" sz="2800" dirty="0"/>
              <a:t>响应模型</a:t>
            </a:r>
            <a:endParaRPr lang="en-US" altLang="zh-CN" sz="2800" dirty="0"/>
          </a:p>
          <a:p>
            <a:pPr lvl="1">
              <a:lnSpc>
                <a:spcPct val="130000"/>
              </a:lnSpc>
            </a:pPr>
            <a:r>
              <a:rPr lang="en-US" altLang="zh-CN" sz="2800" dirty="0"/>
              <a:t>WebSocket</a:t>
            </a:r>
            <a:r>
              <a:rPr lang="zh-CN" altLang="en-US" sz="2800" dirty="0"/>
              <a:t>：持久连接、有状态、全双工的</a:t>
            </a: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1B4FC148-A1AC-4ACE-912A-C0FC282C18D4}"/>
              </a:ext>
            </a:extLst>
          </p:cNvPr>
          <p:cNvSpPr/>
          <p:nvPr/>
        </p:nvSpPr>
        <p:spPr>
          <a:xfrm>
            <a:off x="5745892" y="2409568"/>
            <a:ext cx="2520778" cy="1371600"/>
          </a:xfrm>
          <a:prstGeom prst="ellipse">
            <a:avLst/>
          </a:pr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B49C4A19-C0AF-4AFC-BDD4-BA568E094433}"/>
              </a:ext>
            </a:extLst>
          </p:cNvPr>
          <p:cNvSpPr/>
          <p:nvPr/>
        </p:nvSpPr>
        <p:spPr>
          <a:xfrm>
            <a:off x="7658993" y="2409568"/>
            <a:ext cx="2520778" cy="1371600"/>
          </a:xfrm>
          <a:prstGeom prst="ellipse">
            <a:avLst/>
          </a:pr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908E83D-662D-43D7-832D-877C1C2B7067}"/>
              </a:ext>
            </a:extLst>
          </p:cNvPr>
          <p:cNvSpPr txBox="1"/>
          <p:nvPr/>
        </p:nvSpPr>
        <p:spPr>
          <a:xfrm>
            <a:off x="5918888" y="2922376"/>
            <a:ext cx="1853512" cy="461665"/>
          </a:xfrm>
          <a:prstGeom prst="rect">
            <a:avLst/>
          </a:prstGeom>
          <a:noFill/>
        </p:spPr>
        <p:txBody>
          <a:bodyPr wrap="square" rtlCol="0">
            <a:spAutoFit/>
          </a:bodyPr>
          <a:lstStyle/>
          <a:p>
            <a:r>
              <a:rPr lang="en-US" altLang="zh-CN" sz="2400" b="1" dirty="0"/>
              <a:t>WebSocket</a:t>
            </a:r>
            <a:endParaRPr lang="zh-CN" altLang="en-US" sz="2400" b="1" dirty="0"/>
          </a:p>
        </p:txBody>
      </p:sp>
      <p:sp>
        <p:nvSpPr>
          <p:cNvPr id="8" name="文本框 7">
            <a:extLst>
              <a:ext uri="{FF2B5EF4-FFF2-40B4-BE49-F238E27FC236}">
                <a16:creationId xmlns:a16="http://schemas.microsoft.com/office/drawing/2014/main" id="{2E803868-AF07-4B8E-AFE0-958159BC3C5E}"/>
              </a:ext>
            </a:extLst>
          </p:cNvPr>
          <p:cNvSpPr txBox="1"/>
          <p:nvPr/>
        </p:nvSpPr>
        <p:spPr>
          <a:xfrm>
            <a:off x="8489096" y="2891482"/>
            <a:ext cx="1729946" cy="461665"/>
          </a:xfrm>
          <a:prstGeom prst="rect">
            <a:avLst/>
          </a:prstGeom>
          <a:noFill/>
        </p:spPr>
        <p:txBody>
          <a:bodyPr wrap="square" rtlCol="0">
            <a:spAutoFit/>
          </a:bodyPr>
          <a:lstStyle/>
          <a:p>
            <a:r>
              <a:rPr lang="en-US" altLang="zh-CN" sz="2400" b="1" dirty="0"/>
              <a:t>HTTP</a:t>
            </a:r>
            <a:endParaRPr lang="zh-CN" altLang="en-US" sz="2400" b="1" dirty="0"/>
          </a:p>
        </p:txBody>
      </p:sp>
    </p:spTree>
    <p:extLst>
      <p:ext uri="{BB962C8B-B14F-4D97-AF65-F5344CB8AC3E}">
        <p14:creationId xmlns:p14="http://schemas.microsoft.com/office/powerpoint/2010/main" val="2193381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88C125-5F2E-F245-B273-061C6722E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0"/>
            <a:ext cx="10972800" cy="6858000"/>
          </a:xfrm>
          <a:prstGeom prst="rect">
            <a:avLst/>
          </a:prstGeom>
        </p:spPr>
      </p:pic>
    </p:spTree>
    <p:extLst>
      <p:ext uri="{BB962C8B-B14F-4D97-AF65-F5344CB8AC3E}">
        <p14:creationId xmlns:p14="http://schemas.microsoft.com/office/powerpoint/2010/main" val="2366684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85AB4-10C9-47F9-B7F4-33F9AAD54D89}"/>
              </a:ext>
            </a:extLst>
          </p:cNvPr>
          <p:cNvSpPr>
            <a:spLocks noGrp="1"/>
          </p:cNvSpPr>
          <p:nvPr>
            <p:ph type="ctrTitle"/>
          </p:nvPr>
        </p:nvSpPr>
        <p:spPr/>
        <p:txBody>
          <a:bodyPr/>
          <a:lstStyle/>
          <a:p>
            <a:r>
              <a:rPr lang="en-US" altLang="zh-CN" b="1" dirty="0" err="1">
                <a:latin typeface="+mn-lt"/>
              </a:rPr>
              <a:t>WebStorage</a:t>
            </a:r>
            <a:endParaRPr lang="zh-CN" altLang="en-US" b="1" dirty="0">
              <a:latin typeface="+mn-lt"/>
            </a:endParaRPr>
          </a:p>
        </p:txBody>
      </p:sp>
      <p:sp>
        <p:nvSpPr>
          <p:cNvPr id="3" name="副标题 2">
            <a:extLst>
              <a:ext uri="{FF2B5EF4-FFF2-40B4-BE49-F238E27FC236}">
                <a16:creationId xmlns:a16="http://schemas.microsoft.com/office/drawing/2014/main" id="{514E1409-1E9A-4C61-B36C-2EC3B695F979}"/>
              </a:ext>
            </a:extLst>
          </p:cNvPr>
          <p:cNvSpPr>
            <a:spLocks noGrp="1"/>
          </p:cNvSpPr>
          <p:nvPr>
            <p:ph type="subTitle" idx="1"/>
          </p:nvPr>
        </p:nvSpPr>
        <p:spPr>
          <a:xfrm>
            <a:off x="1330960" y="4860274"/>
            <a:ext cx="9144000" cy="1655762"/>
          </a:xfrm>
        </p:spPr>
        <p:txBody>
          <a:bodyPr/>
          <a:lstStyle/>
          <a:p>
            <a:r>
              <a:rPr lang="zh-CN" altLang="en-US" dirty="0"/>
              <a:t>谢宇童</a:t>
            </a:r>
          </a:p>
        </p:txBody>
      </p:sp>
      <p:cxnSp>
        <p:nvCxnSpPr>
          <p:cNvPr id="5" name="直接连接符 4">
            <a:extLst>
              <a:ext uri="{FF2B5EF4-FFF2-40B4-BE49-F238E27FC236}">
                <a16:creationId xmlns:a16="http://schemas.microsoft.com/office/drawing/2014/main" id="{241230F7-057D-48FD-B5AC-37F6C8E66563}"/>
              </a:ext>
            </a:extLst>
          </p:cNvPr>
          <p:cNvCxnSpPr/>
          <p:nvPr/>
        </p:nvCxnSpPr>
        <p:spPr>
          <a:xfrm>
            <a:off x="1229360" y="3596640"/>
            <a:ext cx="9784080" cy="0"/>
          </a:xfrm>
          <a:prstGeom prst="line">
            <a:avLst/>
          </a:prstGeom>
          <a:ln w="165100">
            <a:solidFill>
              <a:srgbClr val="0070C0"/>
            </a:solidFill>
          </a:ln>
        </p:spPr>
        <p:style>
          <a:lnRef idx="3">
            <a:schemeClr val="accent1"/>
          </a:lnRef>
          <a:fillRef idx="0">
            <a:schemeClr val="accent1"/>
          </a:fillRef>
          <a:effectRef idx="2">
            <a:schemeClr val="accent1"/>
          </a:effectRef>
          <a:fontRef idx="minor">
            <a:schemeClr val="tx1"/>
          </a:fontRef>
        </p:style>
      </p:cxnSp>
      <p:sp>
        <p:nvSpPr>
          <p:cNvPr id="4" name="文本框 3">
            <a:extLst>
              <a:ext uri="{FF2B5EF4-FFF2-40B4-BE49-F238E27FC236}">
                <a16:creationId xmlns:a16="http://schemas.microsoft.com/office/drawing/2014/main" id="{E681C6EA-F196-4E20-BAE9-FFFB0D3901D1}"/>
              </a:ext>
            </a:extLst>
          </p:cNvPr>
          <p:cNvSpPr txBox="1"/>
          <p:nvPr/>
        </p:nvSpPr>
        <p:spPr>
          <a:xfrm>
            <a:off x="2586789" y="3826042"/>
            <a:ext cx="7760369" cy="1446550"/>
          </a:xfrm>
          <a:prstGeom prst="rect">
            <a:avLst/>
          </a:prstGeom>
          <a:noFill/>
        </p:spPr>
        <p:txBody>
          <a:bodyPr wrap="square" rtlCol="0">
            <a:spAutoFit/>
          </a:bodyPr>
          <a:lstStyle/>
          <a:p>
            <a:r>
              <a:rPr lang="en-US" altLang="zh-CN" sz="4400" b="1" dirty="0"/>
              <a:t>Html5</a:t>
            </a:r>
            <a:r>
              <a:rPr lang="zh-CN" altLang="en-US" sz="4400" b="1" dirty="0"/>
              <a:t>本地存储和本地数据库</a:t>
            </a:r>
            <a:endParaRPr lang="en-US" altLang="zh-CN" sz="4400" b="1" dirty="0"/>
          </a:p>
          <a:p>
            <a:endParaRPr lang="zh-CN" altLang="en-US" sz="4400" b="1" dirty="0"/>
          </a:p>
        </p:txBody>
      </p:sp>
    </p:spTree>
    <p:extLst>
      <p:ext uri="{BB962C8B-B14F-4D97-AF65-F5344CB8AC3E}">
        <p14:creationId xmlns:p14="http://schemas.microsoft.com/office/powerpoint/2010/main" val="3361610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WebStorage</a:t>
            </a:r>
            <a:r>
              <a:rPr lang="zh-CN" altLang="en-US" sz="5400" b="1" dirty="0"/>
              <a:t> </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sz="3200" dirty="0" err="1"/>
              <a:t>sessionStorage</a:t>
            </a:r>
            <a:endParaRPr lang="en-US" altLang="zh-CN" sz="3200" dirty="0"/>
          </a:p>
          <a:p>
            <a:pPr>
              <a:lnSpc>
                <a:spcPct val="130000"/>
              </a:lnSpc>
            </a:pPr>
            <a:endParaRPr lang="en-US" altLang="zh-CN" sz="2800" dirty="0"/>
          </a:p>
          <a:p>
            <a:pPr>
              <a:lnSpc>
                <a:spcPct val="130000"/>
              </a:lnSpc>
            </a:pPr>
            <a:r>
              <a:rPr lang="en-US" altLang="zh-CN" sz="3200" dirty="0" err="1"/>
              <a:t>localStorage</a:t>
            </a:r>
            <a:endParaRPr lang="en-US" altLang="zh-CN" sz="3200" dirty="0"/>
          </a:p>
          <a:p>
            <a:pPr>
              <a:lnSpc>
                <a:spcPct val="130000"/>
              </a:lnSpc>
            </a:pPr>
            <a:endParaRPr lang="en-US" altLang="zh-CN" sz="3200" dirty="0"/>
          </a:p>
          <a:p>
            <a:pPr>
              <a:lnSpc>
                <a:spcPct val="130000"/>
              </a:lnSpc>
            </a:pPr>
            <a:r>
              <a:rPr lang="en-US" altLang="zh-CN" sz="3200" dirty="0" err="1"/>
              <a:t>localDatabase</a:t>
            </a: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999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WebStorage</a:t>
            </a:r>
            <a:r>
              <a:rPr lang="en-US" altLang="zh-CN" sz="5400" b="1" dirty="0"/>
              <a:t> =&gt; </a:t>
            </a:r>
            <a:r>
              <a:rPr lang="en-US" altLang="zh-CN" sz="5400" b="1" dirty="0" err="1"/>
              <a:t>sessionStorage</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fontScale="77500" lnSpcReduction="20000"/>
          </a:bodyPr>
          <a:lstStyle/>
          <a:p>
            <a:pPr>
              <a:lnSpc>
                <a:spcPct val="130000"/>
              </a:lnSpc>
            </a:pPr>
            <a:r>
              <a:rPr lang="en-US" altLang="zh-CN" sz="3200" dirty="0" err="1"/>
              <a:t>sessionStorage</a:t>
            </a:r>
            <a:r>
              <a:rPr lang="zh-CN" altLang="en-US" sz="3200" dirty="0"/>
              <a:t>对象</a:t>
            </a:r>
            <a:endParaRPr lang="en-US" altLang="zh-CN" sz="3200" dirty="0"/>
          </a:p>
          <a:p>
            <a:pPr>
              <a:lnSpc>
                <a:spcPct val="130000"/>
              </a:lnSpc>
            </a:pPr>
            <a:r>
              <a:rPr lang="en-US" altLang="zh-CN" sz="3200" dirty="0"/>
              <a:t>Key-value</a:t>
            </a:r>
            <a:r>
              <a:rPr lang="zh-CN" altLang="en-US" sz="3200" dirty="0"/>
              <a:t>数据格式</a:t>
            </a:r>
            <a:endParaRPr lang="en-US" altLang="zh-CN" sz="3200" dirty="0"/>
          </a:p>
          <a:p>
            <a:pPr>
              <a:lnSpc>
                <a:spcPct val="130000"/>
              </a:lnSpc>
            </a:pPr>
            <a:r>
              <a:rPr lang="en-US" altLang="zh-CN" sz="3200" dirty="0"/>
              <a:t>length</a:t>
            </a:r>
            <a:r>
              <a:rPr lang="zh-CN" altLang="en-US" sz="3200" dirty="0"/>
              <a:t>属性</a:t>
            </a:r>
            <a:endParaRPr lang="en-US" altLang="zh-CN" sz="3200" dirty="0"/>
          </a:p>
          <a:p>
            <a:pPr>
              <a:lnSpc>
                <a:spcPct val="130000"/>
              </a:lnSpc>
            </a:pPr>
            <a:r>
              <a:rPr lang="zh-CN" altLang="en-US" sz="3200" dirty="0"/>
              <a:t>五种方法</a:t>
            </a:r>
            <a:endParaRPr lang="en-US" altLang="zh-CN" sz="3200" dirty="0"/>
          </a:p>
          <a:p>
            <a:pPr lvl="1">
              <a:lnSpc>
                <a:spcPct val="130000"/>
              </a:lnSpc>
            </a:pPr>
            <a:r>
              <a:rPr lang="en-US" altLang="zh-CN" sz="2800" dirty="0" err="1"/>
              <a:t>setItem</a:t>
            </a:r>
            <a:r>
              <a:rPr lang="en-US" altLang="zh-CN" sz="2800" dirty="0"/>
              <a:t>(</a:t>
            </a:r>
            <a:r>
              <a:rPr lang="en-US" altLang="zh-CN" sz="2800" dirty="0" err="1"/>
              <a:t>key,value</a:t>
            </a:r>
            <a:r>
              <a:rPr lang="en-US" altLang="zh-CN" sz="2800" dirty="0"/>
              <a:t>)</a:t>
            </a:r>
          </a:p>
          <a:p>
            <a:pPr lvl="1">
              <a:lnSpc>
                <a:spcPct val="130000"/>
              </a:lnSpc>
            </a:pPr>
            <a:r>
              <a:rPr lang="en-US" altLang="zh-CN" sz="2800" dirty="0" err="1"/>
              <a:t>getItem</a:t>
            </a:r>
            <a:r>
              <a:rPr lang="en-US" altLang="zh-CN" sz="2800" dirty="0"/>
              <a:t>(key)</a:t>
            </a:r>
          </a:p>
          <a:p>
            <a:pPr lvl="1">
              <a:lnSpc>
                <a:spcPct val="130000"/>
              </a:lnSpc>
            </a:pPr>
            <a:r>
              <a:rPr lang="en-US" altLang="zh-CN" sz="2800" dirty="0" err="1"/>
              <a:t>removeItem</a:t>
            </a:r>
            <a:r>
              <a:rPr lang="en-US" altLang="zh-CN" sz="2800" dirty="0"/>
              <a:t>(key)</a:t>
            </a:r>
          </a:p>
          <a:p>
            <a:pPr lvl="1">
              <a:lnSpc>
                <a:spcPct val="130000"/>
              </a:lnSpc>
            </a:pPr>
            <a:r>
              <a:rPr lang="en-US" altLang="zh-CN" sz="2800" dirty="0"/>
              <a:t>clear()</a:t>
            </a:r>
          </a:p>
          <a:p>
            <a:pPr lvl="1">
              <a:lnSpc>
                <a:spcPct val="130000"/>
              </a:lnSpc>
            </a:pPr>
            <a:r>
              <a:rPr lang="en-US" altLang="zh-CN" sz="2800" dirty="0"/>
              <a:t>key(</a:t>
            </a:r>
            <a:r>
              <a:rPr lang="en-US" altLang="zh-CN" sz="2800" dirty="0" err="1"/>
              <a:t>i</a:t>
            </a:r>
            <a:r>
              <a:rPr lang="en-US" altLang="zh-CN" sz="2800" dirty="0"/>
              <a:t>)</a:t>
            </a:r>
          </a:p>
          <a:p>
            <a:pPr marL="0" indent="0">
              <a:lnSpc>
                <a:spcPct val="130000"/>
              </a:lnSpc>
              <a:buNone/>
            </a:pPr>
            <a:endParaRPr lang="en-US" altLang="zh-CN" sz="3200" dirty="0"/>
          </a:p>
          <a:p>
            <a:pPr marL="0" indent="0">
              <a:lnSpc>
                <a:spcPct val="130000"/>
              </a:lnSpc>
              <a:buNone/>
            </a:pPr>
            <a:endParaRPr lang="en-US" altLang="zh-CN" sz="3200" dirty="0"/>
          </a:p>
          <a:p>
            <a:pPr marL="0" indent="0">
              <a:lnSpc>
                <a:spcPct val="130000"/>
              </a:lnSpc>
              <a:buNone/>
            </a:pP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3503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WebStorage</a:t>
            </a:r>
            <a:r>
              <a:rPr lang="en-US" altLang="zh-CN" sz="5400" b="1" dirty="0"/>
              <a:t> =&gt; </a:t>
            </a:r>
            <a:r>
              <a:rPr lang="en-US" altLang="zh-CN" sz="5400" b="1" dirty="0" err="1"/>
              <a:t>localStorage</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fontScale="77500" lnSpcReduction="20000"/>
          </a:bodyPr>
          <a:lstStyle/>
          <a:p>
            <a:pPr>
              <a:lnSpc>
                <a:spcPct val="130000"/>
              </a:lnSpc>
            </a:pPr>
            <a:r>
              <a:rPr lang="en-US" altLang="zh-CN" sz="3200" dirty="0" err="1"/>
              <a:t>localStorage</a:t>
            </a:r>
            <a:r>
              <a:rPr lang="zh-CN" altLang="en-US" sz="3200" dirty="0"/>
              <a:t>对象</a:t>
            </a:r>
            <a:endParaRPr lang="en-US" altLang="zh-CN" sz="3200" dirty="0"/>
          </a:p>
          <a:p>
            <a:pPr>
              <a:lnSpc>
                <a:spcPct val="130000"/>
              </a:lnSpc>
            </a:pPr>
            <a:r>
              <a:rPr lang="en-US" altLang="zh-CN" sz="3200" dirty="0"/>
              <a:t>key-value</a:t>
            </a:r>
            <a:r>
              <a:rPr lang="zh-CN" altLang="en-US" sz="3200" dirty="0"/>
              <a:t>数据格式</a:t>
            </a:r>
            <a:endParaRPr lang="en-US" altLang="zh-CN" sz="3200" dirty="0"/>
          </a:p>
          <a:p>
            <a:pPr>
              <a:lnSpc>
                <a:spcPct val="130000"/>
              </a:lnSpc>
            </a:pPr>
            <a:r>
              <a:rPr lang="en-US" altLang="zh-CN" sz="3200" dirty="0"/>
              <a:t>length</a:t>
            </a:r>
            <a:r>
              <a:rPr lang="zh-CN" altLang="en-US" sz="3200" dirty="0"/>
              <a:t>属性</a:t>
            </a:r>
            <a:endParaRPr lang="en-US" altLang="zh-CN" sz="3200" dirty="0"/>
          </a:p>
          <a:p>
            <a:pPr>
              <a:lnSpc>
                <a:spcPct val="130000"/>
              </a:lnSpc>
            </a:pPr>
            <a:r>
              <a:rPr lang="zh-CN" altLang="en-US" sz="3200" dirty="0"/>
              <a:t>五种方法</a:t>
            </a:r>
            <a:endParaRPr lang="en-US" altLang="zh-CN" sz="3200" dirty="0"/>
          </a:p>
          <a:p>
            <a:pPr lvl="1">
              <a:lnSpc>
                <a:spcPct val="130000"/>
              </a:lnSpc>
            </a:pPr>
            <a:r>
              <a:rPr lang="en-US" altLang="zh-CN" sz="2800" dirty="0" err="1"/>
              <a:t>setItem</a:t>
            </a:r>
            <a:r>
              <a:rPr lang="en-US" altLang="zh-CN" sz="2800" dirty="0"/>
              <a:t>(</a:t>
            </a:r>
            <a:r>
              <a:rPr lang="en-US" altLang="zh-CN" sz="2800" dirty="0" err="1"/>
              <a:t>key,value</a:t>
            </a:r>
            <a:r>
              <a:rPr lang="en-US" altLang="zh-CN" sz="2800" dirty="0"/>
              <a:t>)</a:t>
            </a:r>
          </a:p>
          <a:p>
            <a:pPr lvl="1">
              <a:lnSpc>
                <a:spcPct val="130000"/>
              </a:lnSpc>
            </a:pPr>
            <a:r>
              <a:rPr lang="en-US" altLang="zh-CN" sz="2800" dirty="0" err="1"/>
              <a:t>getItem</a:t>
            </a:r>
            <a:r>
              <a:rPr lang="en-US" altLang="zh-CN" sz="2800" dirty="0"/>
              <a:t>(key)</a:t>
            </a:r>
          </a:p>
          <a:p>
            <a:pPr lvl="1">
              <a:lnSpc>
                <a:spcPct val="130000"/>
              </a:lnSpc>
            </a:pPr>
            <a:r>
              <a:rPr lang="en-US" altLang="zh-CN" sz="2800" dirty="0" err="1"/>
              <a:t>removeItem</a:t>
            </a:r>
            <a:r>
              <a:rPr lang="en-US" altLang="zh-CN" sz="2800" dirty="0"/>
              <a:t>(key)</a:t>
            </a:r>
          </a:p>
          <a:p>
            <a:pPr lvl="1">
              <a:lnSpc>
                <a:spcPct val="130000"/>
              </a:lnSpc>
            </a:pPr>
            <a:r>
              <a:rPr lang="en-US" altLang="zh-CN" sz="2800" dirty="0"/>
              <a:t>clear()</a:t>
            </a:r>
          </a:p>
          <a:p>
            <a:pPr lvl="1">
              <a:lnSpc>
                <a:spcPct val="130000"/>
              </a:lnSpc>
            </a:pPr>
            <a:r>
              <a:rPr lang="en-US" altLang="zh-CN" sz="2800" dirty="0"/>
              <a:t>key(</a:t>
            </a:r>
            <a:r>
              <a:rPr lang="en-US" altLang="zh-CN" sz="2800" dirty="0" err="1"/>
              <a:t>i</a:t>
            </a:r>
            <a:r>
              <a:rPr lang="en-US" altLang="zh-CN" sz="2800" dirty="0"/>
              <a:t>)</a:t>
            </a:r>
          </a:p>
          <a:p>
            <a:pPr marL="0" indent="0">
              <a:lnSpc>
                <a:spcPct val="130000"/>
              </a:lnSpc>
              <a:buNone/>
            </a:pPr>
            <a:endParaRPr lang="en-US" altLang="zh-CN" sz="3200" dirty="0"/>
          </a:p>
          <a:p>
            <a:pPr marL="0" indent="0">
              <a:lnSpc>
                <a:spcPct val="130000"/>
              </a:lnSpc>
              <a:buNone/>
            </a:pPr>
            <a:endParaRPr lang="en-US" altLang="zh-CN" sz="3200" dirty="0"/>
          </a:p>
          <a:p>
            <a:pPr marL="0" indent="0">
              <a:lnSpc>
                <a:spcPct val="130000"/>
              </a:lnSpc>
              <a:buNone/>
            </a:pP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715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a:t>storage </a:t>
            </a:r>
            <a:r>
              <a:rPr lang="zh-CN" altLang="en-US" sz="5400" b="1" dirty="0"/>
              <a:t>事件</a:t>
            </a:r>
          </a:p>
        </p:txBody>
      </p:sp>
      <p:graphicFrame>
        <p:nvGraphicFramePr>
          <p:cNvPr id="4" name="内容占位符 3">
            <a:extLst>
              <a:ext uri="{FF2B5EF4-FFF2-40B4-BE49-F238E27FC236}">
                <a16:creationId xmlns:a16="http://schemas.microsoft.com/office/drawing/2014/main" id="{6CF06C22-9A8E-46EC-B67E-A6F1364FEB21}"/>
              </a:ext>
            </a:extLst>
          </p:cNvPr>
          <p:cNvGraphicFramePr>
            <a:graphicFrameLocks noGrp="1"/>
          </p:cNvGraphicFramePr>
          <p:nvPr>
            <p:ph idx="1"/>
          </p:nvPr>
        </p:nvGraphicFramePr>
        <p:xfrm>
          <a:off x="944880" y="2109788"/>
          <a:ext cx="10408920" cy="2594292"/>
        </p:xfrm>
        <a:graphic>
          <a:graphicData uri="http://schemas.openxmlformats.org/drawingml/2006/table">
            <a:tbl>
              <a:tblPr firstRow="1" bandRow="1">
                <a:tableStyleId>{5C22544A-7EE6-4342-B048-85BDC9FD1C3A}</a:tableStyleId>
              </a:tblPr>
              <a:tblGrid>
                <a:gridCol w="10408920">
                  <a:extLst>
                    <a:ext uri="{9D8B030D-6E8A-4147-A177-3AD203B41FA5}">
                      <a16:colId xmlns:a16="http://schemas.microsoft.com/office/drawing/2014/main" val="342044567"/>
                    </a:ext>
                  </a:extLst>
                </a:gridCol>
              </a:tblGrid>
              <a:tr h="2594292">
                <a:tc>
                  <a:txBody>
                    <a:bodyPr/>
                    <a:lstStyle/>
                    <a:p>
                      <a:r>
                        <a:rPr lang="en-US" altLang="zh-CN" sz="2400" dirty="0"/>
                        <a:t>interface </a:t>
                      </a:r>
                      <a:r>
                        <a:rPr lang="en-US" altLang="zh-CN" sz="2400" dirty="0" err="1"/>
                        <a:t>StorageEvent</a:t>
                      </a:r>
                      <a:r>
                        <a:rPr lang="en-US" altLang="zh-CN" sz="2400" dirty="0"/>
                        <a:t> : Event {</a:t>
                      </a:r>
                    </a:p>
                    <a:p>
                      <a:r>
                        <a:rPr lang="en-US" altLang="zh-CN" sz="2400" dirty="0"/>
                        <a:t>  </a:t>
                      </a:r>
                      <a:r>
                        <a:rPr lang="en-US" altLang="zh-CN" sz="2400" dirty="0" err="1"/>
                        <a:t>readonly</a:t>
                      </a:r>
                      <a:r>
                        <a:rPr lang="en-US" altLang="zh-CN" sz="2400" dirty="0"/>
                        <a:t> attribute </a:t>
                      </a:r>
                      <a:r>
                        <a:rPr lang="en-US" altLang="zh-CN" sz="2400" dirty="0" err="1"/>
                        <a:t>DOMString</a:t>
                      </a:r>
                      <a:r>
                        <a:rPr lang="en-US" altLang="zh-CN" sz="2400" dirty="0"/>
                        <a:t> key; </a:t>
                      </a:r>
                      <a:r>
                        <a:rPr lang="zh-CN" altLang="en-US" sz="2400" dirty="0"/>
                        <a:t>键值</a:t>
                      </a:r>
                      <a:endParaRPr lang="en-US" altLang="zh-CN" sz="2400" dirty="0"/>
                    </a:p>
                    <a:p>
                      <a:r>
                        <a:rPr lang="en-US" altLang="zh-CN" sz="2400" dirty="0"/>
                        <a:t>  </a:t>
                      </a:r>
                      <a:r>
                        <a:rPr lang="en-US" altLang="zh-CN" sz="2400" dirty="0" err="1"/>
                        <a:t>readonly</a:t>
                      </a:r>
                      <a:r>
                        <a:rPr lang="en-US" altLang="zh-CN" sz="2400" dirty="0"/>
                        <a:t> attribute </a:t>
                      </a:r>
                      <a:r>
                        <a:rPr lang="en-US" altLang="zh-CN" sz="2400" dirty="0" err="1"/>
                        <a:t>DOMString</a:t>
                      </a:r>
                      <a:r>
                        <a:rPr lang="en-US" altLang="zh-CN" sz="2400" dirty="0"/>
                        <a:t> </a:t>
                      </a:r>
                      <a:r>
                        <a:rPr lang="en-US" altLang="zh-CN" sz="2400" dirty="0" err="1"/>
                        <a:t>oldValue</a:t>
                      </a:r>
                      <a:r>
                        <a:rPr lang="en-US" altLang="zh-CN" sz="2400" dirty="0"/>
                        <a:t>;  </a:t>
                      </a:r>
                      <a:r>
                        <a:rPr lang="zh-CN" altLang="en-US" sz="2400" dirty="0"/>
                        <a:t>修改之前的值</a:t>
                      </a:r>
                      <a:endParaRPr lang="en-US" altLang="zh-CN" sz="2400" dirty="0"/>
                    </a:p>
                    <a:p>
                      <a:r>
                        <a:rPr lang="en-US" altLang="zh-CN" sz="2400" dirty="0"/>
                        <a:t>  </a:t>
                      </a:r>
                      <a:r>
                        <a:rPr lang="en-US" altLang="zh-CN" sz="2400" dirty="0" err="1"/>
                        <a:t>readonly</a:t>
                      </a:r>
                      <a:r>
                        <a:rPr lang="en-US" altLang="zh-CN" sz="2400" dirty="0"/>
                        <a:t> attribute </a:t>
                      </a:r>
                      <a:r>
                        <a:rPr lang="en-US" altLang="zh-CN" sz="2400" dirty="0" err="1"/>
                        <a:t>DOMString</a:t>
                      </a:r>
                      <a:r>
                        <a:rPr lang="en-US" altLang="zh-CN" sz="2400" dirty="0"/>
                        <a:t> </a:t>
                      </a:r>
                      <a:r>
                        <a:rPr lang="en-US" altLang="zh-CN" sz="2400" dirty="0" err="1"/>
                        <a:t>newValue</a:t>
                      </a:r>
                      <a:r>
                        <a:rPr lang="en-US" altLang="zh-CN" sz="2400" dirty="0"/>
                        <a:t>;  </a:t>
                      </a:r>
                      <a:r>
                        <a:rPr lang="zh-CN" altLang="en-US" sz="2400" dirty="0"/>
                        <a:t>修改之后的值</a:t>
                      </a:r>
                      <a:endParaRPr lang="en-US" altLang="zh-CN" sz="2400" dirty="0"/>
                    </a:p>
                    <a:p>
                      <a:r>
                        <a:rPr lang="en-US" altLang="zh-CN" sz="2400" dirty="0"/>
                        <a:t>  </a:t>
                      </a:r>
                      <a:r>
                        <a:rPr lang="en-US" altLang="zh-CN" sz="2400" dirty="0" err="1"/>
                        <a:t>readonly</a:t>
                      </a:r>
                      <a:r>
                        <a:rPr lang="en-US" altLang="zh-CN" sz="2400" dirty="0"/>
                        <a:t> attribute </a:t>
                      </a:r>
                      <a:r>
                        <a:rPr lang="en-US" altLang="zh-CN" sz="2400" dirty="0" err="1"/>
                        <a:t>DOMString</a:t>
                      </a:r>
                      <a:r>
                        <a:rPr lang="en-US" altLang="zh-CN" sz="2400" dirty="0"/>
                        <a:t> </a:t>
                      </a:r>
                      <a:r>
                        <a:rPr lang="en-US" altLang="zh-CN" sz="2400" dirty="0" err="1"/>
                        <a:t>url</a:t>
                      </a:r>
                      <a:r>
                        <a:rPr lang="en-US" altLang="zh-CN" sz="2400" dirty="0"/>
                        <a:t>;  </a:t>
                      </a:r>
                      <a:r>
                        <a:rPr lang="zh-CN" altLang="en-US" sz="2400" dirty="0"/>
                        <a:t>触发改动的页面</a:t>
                      </a:r>
                      <a:r>
                        <a:rPr lang="en-US" altLang="zh-CN" sz="2400" dirty="0" err="1"/>
                        <a:t>url</a:t>
                      </a:r>
                      <a:endParaRPr lang="en-US" altLang="zh-CN" sz="2400" dirty="0"/>
                    </a:p>
                    <a:p>
                      <a:r>
                        <a:rPr lang="en-US" altLang="zh-CN" sz="2400" dirty="0"/>
                        <a:t>  </a:t>
                      </a:r>
                      <a:r>
                        <a:rPr lang="en-US" altLang="zh-CN" sz="2400" dirty="0" err="1"/>
                        <a:t>readonly</a:t>
                      </a:r>
                      <a:r>
                        <a:rPr lang="en-US" altLang="zh-CN" sz="2400" dirty="0"/>
                        <a:t> attribute Storage </a:t>
                      </a:r>
                      <a:r>
                        <a:rPr lang="en-US" altLang="zh-CN" sz="2400" dirty="0" err="1"/>
                        <a:t>storageArea</a:t>
                      </a:r>
                      <a:r>
                        <a:rPr lang="en-US" altLang="zh-CN" sz="2400" dirty="0"/>
                        <a:t>;  </a:t>
                      </a:r>
                      <a:r>
                        <a:rPr lang="zh-CN" altLang="en-US" sz="2400" dirty="0"/>
                        <a:t>发生改变的</a:t>
                      </a:r>
                      <a:r>
                        <a:rPr lang="en-US" altLang="zh-CN" sz="2400" dirty="0"/>
                        <a:t>storage</a:t>
                      </a:r>
                    </a:p>
                    <a:p>
                      <a:r>
                        <a:rPr lang="en-US" altLang="zh-CN" dirty="0"/>
                        <a:t>};</a:t>
                      </a:r>
                      <a:endParaRPr lang="zh-CN" altLang="en-US" dirty="0"/>
                    </a:p>
                  </a:txBody>
                  <a:tcPr/>
                </a:tc>
                <a:extLst>
                  <a:ext uri="{0D108BD9-81ED-4DB2-BD59-A6C34878D82A}">
                    <a16:rowId xmlns:a16="http://schemas.microsoft.com/office/drawing/2014/main" val="3692987716"/>
                  </a:ext>
                </a:extLst>
              </a:tr>
            </a:tbl>
          </a:graphicData>
        </a:graphic>
      </p:graphicFrame>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012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WebStorage</a:t>
            </a:r>
            <a:r>
              <a:rPr lang="zh-CN" altLang="en-US" sz="5400" b="1" dirty="0"/>
              <a:t> </a:t>
            </a:r>
            <a:r>
              <a:rPr lang="en-US" altLang="zh-CN" sz="5400" b="1" dirty="0"/>
              <a:t>=&gt; </a:t>
            </a:r>
            <a:r>
              <a:rPr lang="en-US" altLang="zh-CN" sz="5400" b="1" dirty="0" err="1"/>
              <a:t>localDatabse</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sz="3200" dirty="0"/>
              <a:t>步骤</a:t>
            </a:r>
            <a:endParaRPr lang="en-US" altLang="zh-CN" sz="3200" dirty="0"/>
          </a:p>
          <a:p>
            <a:pPr lvl="1">
              <a:lnSpc>
                <a:spcPct val="130000"/>
              </a:lnSpc>
            </a:pPr>
            <a:r>
              <a:rPr lang="en-US" altLang="zh-CN" sz="2800" dirty="0" err="1"/>
              <a:t>openDatabase</a:t>
            </a:r>
            <a:r>
              <a:rPr lang="zh-CN" altLang="en-US" sz="2800" dirty="0"/>
              <a:t>方法：创建一个访问数据库的对象</a:t>
            </a:r>
            <a:endParaRPr lang="en-US" altLang="zh-CN" sz="2800" dirty="0"/>
          </a:p>
          <a:p>
            <a:pPr lvl="1">
              <a:lnSpc>
                <a:spcPct val="130000"/>
              </a:lnSpc>
            </a:pPr>
            <a:r>
              <a:rPr lang="zh-CN" altLang="en-US" sz="2800" dirty="0"/>
              <a:t>使用上一步对象执行</a:t>
            </a:r>
            <a:r>
              <a:rPr lang="en-US" altLang="zh-CN" sz="2800" dirty="0"/>
              <a:t>transaction</a:t>
            </a:r>
            <a:r>
              <a:rPr lang="zh-CN" altLang="en-US" sz="2800" dirty="0"/>
              <a:t>方法（可以设置回调函数）</a:t>
            </a:r>
            <a:endParaRPr lang="en-US" altLang="zh-CN" sz="2800" dirty="0"/>
          </a:p>
          <a:p>
            <a:pPr lvl="1">
              <a:lnSpc>
                <a:spcPct val="130000"/>
              </a:lnSpc>
            </a:pPr>
            <a:r>
              <a:rPr lang="zh-CN" altLang="en-US" sz="2800" dirty="0"/>
              <a:t>通过</a:t>
            </a:r>
            <a:r>
              <a:rPr lang="en-US" altLang="zh-CN" sz="2800" dirty="0" err="1"/>
              <a:t>executeSql</a:t>
            </a:r>
            <a:r>
              <a:rPr lang="zh-CN" altLang="en-US" sz="2800" dirty="0"/>
              <a:t>方法执行</a:t>
            </a:r>
            <a:r>
              <a:rPr lang="en-US" altLang="zh-CN" sz="2800" dirty="0" err="1"/>
              <a:t>sql</a:t>
            </a:r>
            <a:r>
              <a:rPr lang="zh-CN" altLang="en-US" sz="2800" dirty="0"/>
              <a:t>语句</a:t>
            </a:r>
            <a:endParaRPr lang="en-US" altLang="zh-CN" sz="2800" dirty="0"/>
          </a:p>
          <a:p>
            <a:pPr marL="0" indent="0">
              <a:lnSpc>
                <a:spcPct val="130000"/>
              </a:lnSpc>
              <a:buNone/>
            </a:pPr>
            <a:endParaRPr lang="en-US" altLang="zh-CN" sz="3200" dirty="0"/>
          </a:p>
          <a:p>
            <a:pPr marL="0" indent="0">
              <a:lnSpc>
                <a:spcPct val="130000"/>
              </a:lnSpc>
              <a:buNone/>
            </a:pP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0948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WebStorage</a:t>
            </a:r>
            <a:r>
              <a:rPr lang="zh-CN" altLang="en-US" sz="5400" b="1" dirty="0"/>
              <a:t> </a:t>
            </a:r>
            <a:r>
              <a:rPr lang="en-US" altLang="zh-CN" sz="5400" b="1" dirty="0"/>
              <a:t>=&gt; </a:t>
            </a:r>
            <a:r>
              <a:rPr lang="en-US" altLang="zh-CN" sz="5400" b="1" dirty="0" err="1"/>
              <a:t>localDatabase</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fontScale="70000" lnSpcReduction="20000"/>
          </a:bodyPr>
          <a:lstStyle/>
          <a:p>
            <a:pPr>
              <a:lnSpc>
                <a:spcPct val="130000"/>
              </a:lnSpc>
            </a:pPr>
            <a:r>
              <a:rPr lang="en-US" altLang="zh-CN" sz="3200" dirty="0" err="1"/>
              <a:t>openDatabase</a:t>
            </a:r>
            <a:r>
              <a:rPr lang="zh-CN" altLang="en-US" sz="3200" dirty="0"/>
              <a:t>方法</a:t>
            </a:r>
            <a:endParaRPr lang="en-US" altLang="zh-CN" sz="3200" dirty="0"/>
          </a:p>
          <a:p>
            <a:pPr marL="0" indent="0">
              <a:lnSpc>
                <a:spcPct val="130000"/>
              </a:lnSpc>
              <a:buNone/>
            </a:pPr>
            <a:r>
              <a:rPr lang="en-US" altLang="zh-CN" sz="2400" dirty="0"/>
              <a:t>var </a:t>
            </a:r>
            <a:r>
              <a:rPr lang="en-US" altLang="zh-CN" sz="2400" dirty="0" err="1"/>
              <a:t>db</a:t>
            </a:r>
            <a:r>
              <a:rPr lang="en-US" altLang="zh-CN" sz="2400" dirty="0"/>
              <a:t> = </a:t>
            </a:r>
            <a:r>
              <a:rPr lang="en-US" altLang="zh-CN" sz="2400" dirty="0" err="1"/>
              <a:t>openDatabase</a:t>
            </a:r>
            <a:r>
              <a:rPr lang="en-US" altLang="zh-CN" sz="2400" dirty="0"/>
              <a:t>("student", "1.0", "</a:t>
            </a:r>
            <a:r>
              <a:rPr lang="zh-CN" altLang="en-US" sz="2400" dirty="0"/>
              <a:t>学生表</a:t>
            </a:r>
            <a:r>
              <a:rPr lang="en-US" altLang="zh-CN" sz="2400" dirty="0"/>
              <a:t>", 1024 * 1024,   function () { });</a:t>
            </a:r>
          </a:p>
          <a:p>
            <a:pPr>
              <a:lnSpc>
                <a:spcPct val="130000"/>
              </a:lnSpc>
            </a:pPr>
            <a:r>
              <a:rPr lang="en-US" altLang="zh-CN" sz="3200" dirty="0"/>
              <a:t>transaction</a:t>
            </a:r>
            <a:r>
              <a:rPr lang="zh-CN" altLang="en-US" sz="3200" dirty="0"/>
              <a:t>方法和</a:t>
            </a:r>
            <a:r>
              <a:rPr lang="en-US" altLang="zh-CN" sz="3200" dirty="0" err="1"/>
              <a:t>excuteSql</a:t>
            </a:r>
            <a:r>
              <a:rPr lang="zh-CN" altLang="en-US" sz="3200" dirty="0"/>
              <a:t>方法</a:t>
            </a:r>
            <a:endParaRPr lang="en-US" altLang="zh-CN" sz="3200" dirty="0"/>
          </a:p>
          <a:p>
            <a:pPr marL="0" indent="0">
              <a:lnSpc>
                <a:spcPct val="130000"/>
              </a:lnSpc>
              <a:buNone/>
            </a:pPr>
            <a:r>
              <a:rPr lang="en-US" altLang="zh-CN" sz="3200" dirty="0" err="1"/>
              <a:t>db.transaction</a:t>
            </a:r>
            <a:r>
              <a:rPr lang="en-US" altLang="zh-CN" sz="3200" dirty="0"/>
              <a:t>(function(trans){ </a:t>
            </a:r>
          </a:p>
          <a:p>
            <a:pPr marL="0" indent="0">
              <a:lnSpc>
                <a:spcPct val="130000"/>
              </a:lnSpc>
              <a:buNone/>
            </a:pPr>
            <a:r>
              <a:rPr lang="en-US" altLang="zh-CN" sz="3200" dirty="0" err="1"/>
              <a:t>trans.excuteSql</a:t>
            </a:r>
            <a:r>
              <a:rPr lang="en-US" altLang="zh-CN" sz="3200" dirty="0"/>
              <a:t>(“create table if not exists Demo(</a:t>
            </a:r>
            <a:r>
              <a:rPr lang="en-US" altLang="zh-CN" sz="3200" dirty="0" err="1"/>
              <a:t>uName</a:t>
            </a:r>
            <a:r>
              <a:rPr lang="en-US" altLang="zh-CN" sz="3200" dirty="0"/>
              <a:t> text </a:t>
            </a:r>
            <a:r>
              <a:rPr lang="en-US" altLang="zh-CN" sz="3200" dirty="0" err="1"/>
              <a:t>null,title</a:t>
            </a:r>
            <a:r>
              <a:rPr lang="en-US" altLang="zh-CN" sz="3200" dirty="0"/>
              <a:t> text </a:t>
            </a:r>
            <a:r>
              <a:rPr lang="en-US" altLang="zh-CN" sz="3200" dirty="0" err="1"/>
              <a:t>null,words</a:t>
            </a:r>
            <a:r>
              <a:rPr lang="en-US" altLang="zh-CN" sz="3200" dirty="0"/>
              <a:t> text null)”,[ ],</a:t>
            </a:r>
          </a:p>
          <a:p>
            <a:pPr marL="0" indent="0">
              <a:lnSpc>
                <a:spcPct val="130000"/>
              </a:lnSpc>
              <a:buNone/>
            </a:pPr>
            <a:r>
              <a:rPr lang="en-US" altLang="zh-CN" sz="3200" dirty="0"/>
              <a:t>   function(</a:t>
            </a:r>
            <a:r>
              <a:rPr lang="en-US" altLang="zh-CN" sz="3200" dirty="0" err="1"/>
              <a:t>trans,result</a:t>
            </a:r>
            <a:r>
              <a:rPr lang="en-US" altLang="zh-CN" sz="3200" dirty="0"/>
              <a:t>){ },</a:t>
            </a:r>
          </a:p>
          <a:p>
            <a:pPr marL="0" indent="0">
              <a:lnSpc>
                <a:spcPct val="130000"/>
              </a:lnSpc>
              <a:buNone/>
            </a:pPr>
            <a:r>
              <a:rPr lang="en-US" altLang="zh-CN" sz="3200" dirty="0"/>
              <a:t>   function(</a:t>
            </a:r>
            <a:r>
              <a:rPr lang="en-US" altLang="zh-CN" sz="3200" dirty="0" err="1"/>
              <a:t>trans,message</a:t>
            </a:r>
            <a:r>
              <a:rPr lang="en-US" altLang="zh-CN" sz="3200" dirty="0"/>
              <a:t>){ }</a:t>
            </a:r>
          </a:p>
          <a:p>
            <a:pPr marL="0" indent="0">
              <a:lnSpc>
                <a:spcPct val="130000"/>
              </a:lnSpc>
              <a:buNone/>
            </a:pPr>
            <a:r>
              <a:rPr lang="en-US" altLang="zh-CN" sz="3200" dirty="0"/>
              <a:t> });</a:t>
            </a:r>
            <a:endParaRPr lang="en-US" altLang="zh-CN" sz="1600" dirty="0"/>
          </a:p>
          <a:p>
            <a:pPr marL="0" indent="0">
              <a:lnSpc>
                <a:spcPct val="130000"/>
              </a:lnSpc>
              <a:buNone/>
            </a:pPr>
            <a:endParaRPr lang="en-US" altLang="zh-CN" sz="3200" dirty="0"/>
          </a:p>
          <a:p>
            <a:pPr marL="0" indent="0">
              <a:lnSpc>
                <a:spcPct val="130000"/>
              </a:lnSpc>
              <a:buNone/>
            </a:pPr>
            <a:endParaRPr lang="en-US" altLang="zh-CN" sz="3200" dirty="0"/>
          </a:p>
          <a:p>
            <a:pPr marL="0" indent="0">
              <a:lnSpc>
                <a:spcPct val="130000"/>
              </a:lnSpc>
              <a:buNone/>
            </a:pPr>
            <a:endParaRPr lang="en-US" altLang="zh-CN" sz="3200" dirty="0"/>
          </a:p>
          <a:p>
            <a:pPr marL="0" indent="0">
              <a:lnSpc>
                <a:spcPct val="130000"/>
              </a:lnSpc>
              <a:buNone/>
            </a:pP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070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85AB4-10C9-47F9-B7F4-33F9AAD54D89}"/>
              </a:ext>
            </a:extLst>
          </p:cNvPr>
          <p:cNvSpPr>
            <a:spLocks noGrp="1"/>
          </p:cNvSpPr>
          <p:nvPr>
            <p:ph type="ctrTitle"/>
          </p:nvPr>
        </p:nvSpPr>
        <p:spPr/>
        <p:txBody>
          <a:bodyPr/>
          <a:lstStyle/>
          <a:p>
            <a:r>
              <a:rPr lang="en-US" altLang="zh-CN" b="1" dirty="0">
                <a:latin typeface="+mn-lt"/>
              </a:rPr>
              <a:t>WebRTC</a:t>
            </a:r>
            <a:endParaRPr lang="zh-CN" altLang="en-US" b="1" dirty="0">
              <a:latin typeface="+mn-lt"/>
            </a:endParaRPr>
          </a:p>
        </p:txBody>
      </p:sp>
      <p:sp>
        <p:nvSpPr>
          <p:cNvPr id="3" name="副标题 2">
            <a:extLst>
              <a:ext uri="{FF2B5EF4-FFF2-40B4-BE49-F238E27FC236}">
                <a16:creationId xmlns:a16="http://schemas.microsoft.com/office/drawing/2014/main" id="{514E1409-1E9A-4C61-B36C-2EC3B695F979}"/>
              </a:ext>
            </a:extLst>
          </p:cNvPr>
          <p:cNvSpPr>
            <a:spLocks noGrp="1"/>
          </p:cNvSpPr>
          <p:nvPr>
            <p:ph type="subTitle" idx="1"/>
          </p:nvPr>
        </p:nvSpPr>
        <p:spPr>
          <a:xfrm>
            <a:off x="1330960" y="4860274"/>
            <a:ext cx="9144000" cy="1655762"/>
          </a:xfrm>
        </p:spPr>
        <p:txBody>
          <a:bodyPr/>
          <a:lstStyle/>
          <a:p>
            <a:r>
              <a:rPr lang="zh-CN" altLang="en-US" dirty="0"/>
              <a:t>谢宇童</a:t>
            </a:r>
          </a:p>
        </p:txBody>
      </p:sp>
      <p:cxnSp>
        <p:nvCxnSpPr>
          <p:cNvPr id="5" name="直接连接符 4">
            <a:extLst>
              <a:ext uri="{FF2B5EF4-FFF2-40B4-BE49-F238E27FC236}">
                <a16:creationId xmlns:a16="http://schemas.microsoft.com/office/drawing/2014/main" id="{241230F7-057D-48FD-B5AC-37F6C8E66563}"/>
              </a:ext>
            </a:extLst>
          </p:cNvPr>
          <p:cNvCxnSpPr/>
          <p:nvPr/>
        </p:nvCxnSpPr>
        <p:spPr>
          <a:xfrm>
            <a:off x="1229360" y="3596640"/>
            <a:ext cx="9784080" cy="0"/>
          </a:xfrm>
          <a:prstGeom prst="line">
            <a:avLst/>
          </a:prstGeom>
          <a:ln w="165100">
            <a:solidFill>
              <a:srgbClr val="0070C0"/>
            </a:solidFill>
          </a:ln>
        </p:spPr>
        <p:style>
          <a:lnRef idx="3">
            <a:schemeClr val="accent1"/>
          </a:lnRef>
          <a:fillRef idx="0">
            <a:schemeClr val="accent1"/>
          </a:fillRef>
          <a:effectRef idx="2">
            <a:schemeClr val="accent1"/>
          </a:effectRef>
          <a:fontRef idx="minor">
            <a:schemeClr val="tx1"/>
          </a:fontRef>
        </p:style>
      </p:cxnSp>
      <p:sp>
        <p:nvSpPr>
          <p:cNvPr id="4" name="文本框 3">
            <a:extLst>
              <a:ext uri="{FF2B5EF4-FFF2-40B4-BE49-F238E27FC236}">
                <a16:creationId xmlns:a16="http://schemas.microsoft.com/office/drawing/2014/main" id="{E681C6EA-F196-4E20-BAE9-FFFB0D3901D1}"/>
              </a:ext>
            </a:extLst>
          </p:cNvPr>
          <p:cNvSpPr txBox="1"/>
          <p:nvPr/>
        </p:nvSpPr>
        <p:spPr>
          <a:xfrm>
            <a:off x="2366748" y="3826042"/>
            <a:ext cx="8630118" cy="903196"/>
          </a:xfrm>
          <a:prstGeom prst="rect">
            <a:avLst/>
          </a:prstGeom>
          <a:noFill/>
        </p:spPr>
        <p:txBody>
          <a:bodyPr wrap="square" rtlCol="0">
            <a:spAutoFit/>
          </a:bodyPr>
          <a:lstStyle/>
          <a:p>
            <a:pPr>
              <a:lnSpc>
                <a:spcPct val="130000"/>
              </a:lnSpc>
            </a:pPr>
            <a:r>
              <a:rPr lang="en-US" altLang="zh-CN" sz="4400" b="1" dirty="0"/>
              <a:t>Web Real-Time Communication</a:t>
            </a:r>
          </a:p>
        </p:txBody>
      </p:sp>
    </p:spTree>
    <p:extLst>
      <p:ext uri="{BB962C8B-B14F-4D97-AF65-F5344CB8AC3E}">
        <p14:creationId xmlns:p14="http://schemas.microsoft.com/office/powerpoint/2010/main" val="1761491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a:t>WebRTC</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sz="3200" dirty="0"/>
              <a:t>WebRTC</a:t>
            </a:r>
            <a:r>
              <a:rPr lang="zh-CN" altLang="en-US" sz="3200" dirty="0"/>
              <a:t>是一项实时通讯技术，它允许网络应用或站点在不借助中间媒体的情况下，建立浏览器之间点对点的连接，实现视频流或音频流的传输。同时使得用户在不需要安装任何插件或者第三方软件情况下，创建点对点的数据分享和电话会议或视频会议等。</a:t>
            </a:r>
            <a:endParaRPr lang="en-US" altLang="zh-CN" sz="3200" dirty="0"/>
          </a:p>
          <a:p>
            <a:pPr marL="457200" lvl="1" indent="0">
              <a:lnSpc>
                <a:spcPct val="130000"/>
              </a:lnSpc>
              <a:buNone/>
            </a:pPr>
            <a:endParaRPr lang="en-US" altLang="zh-CN" sz="2800" dirty="0"/>
          </a:p>
          <a:p>
            <a:pPr>
              <a:lnSpc>
                <a:spcPct val="130000"/>
              </a:lnSpc>
            </a:pPr>
            <a:endParaRPr lang="en-US" altLang="zh-CN" sz="3200" dirty="0"/>
          </a:p>
          <a:p>
            <a:pPr>
              <a:lnSpc>
                <a:spcPct val="130000"/>
              </a:lnSpc>
            </a:pP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972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a:xfrm>
            <a:off x="838200" y="738105"/>
            <a:ext cx="10515600" cy="1325563"/>
          </a:xfrm>
        </p:spPr>
        <p:txBody>
          <a:bodyPr>
            <a:normAutofit fontScale="90000"/>
          </a:bodyPr>
          <a:lstStyle/>
          <a:p>
            <a:pPr>
              <a:lnSpc>
                <a:spcPct val="130000"/>
              </a:lnSpc>
            </a:pPr>
            <a:r>
              <a:rPr lang="en-US" altLang="zh-CN" sz="5400" b="1" dirty="0"/>
              <a:t>WebSocket</a:t>
            </a:r>
            <a:r>
              <a:rPr lang="zh-CN" altLang="en-US" sz="5400" b="1" dirty="0"/>
              <a:t>与</a:t>
            </a:r>
            <a:r>
              <a:rPr lang="en-US" altLang="zh-CN" sz="5400" b="1" dirty="0"/>
              <a:t>Ajax</a:t>
            </a:r>
            <a:r>
              <a:rPr lang="zh-CN" altLang="en-US" sz="5400" b="1" dirty="0"/>
              <a:t>轮询</a:t>
            </a:r>
            <a:br>
              <a:rPr lang="en-US" altLang="zh-CN" sz="5400" b="1" dirty="0"/>
            </a:br>
            <a:endParaRPr lang="en-US" altLang="zh-CN" sz="5400" b="1"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8382DF51-1788-43FF-9A8B-A2905DE2D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560" y="1984090"/>
            <a:ext cx="7943850" cy="4229100"/>
          </a:xfrm>
          <a:prstGeom prst="rect">
            <a:avLst/>
          </a:prstGeom>
        </p:spPr>
      </p:pic>
    </p:spTree>
    <p:extLst>
      <p:ext uri="{BB962C8B-B14F-4D97-AF65-F5344CB8AC3E}">
        <p14:creationId xmlns:p14="http://schemas.microsoft.com/office/powerpoint/2010/main" val="3410332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zh-CN" altLang="en-US" sz="5400" b="1" dirty="0"/>
              <a:t>浏览器兼容</a:t>
            </a:r>
          </a:p>
        </p:txBody>
      </p:sp>
      <p:pic>
        <p:nvPicPr>
          <p:cNvPr id="6" name="内容占位符 5">
            <a:extLst>
              <a:ext uri="{FF2B5EF4-FFF2-40B4-BE49-F238E27FC236}">
                <a16:creationId xmlns:a16="http://schemas.microsoft.com/office/drawing/2014/main" id="{B1B883BC-1452-4C41-BD85-F912EC55A9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7725" y="2528811"/>
            <a:ext cx="10515600" cy="3513290"/>
          </a:xfrm>
        </p:spPr>
      </p:pic>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2460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zh-CN" altLang="en-US" sz="5400" b="1" dirty="0"/>
              <a:t>用</a:t>
            </a:r>
            <a:r>
              <a:rPr lang="en-US" altLang="zh-CN" sz="5400" b="1" dirty="0"/>
              <a:t>WebRTC</a:t>
            </a:r>
            <a:r>
              <a:rPr lang="zh-CN" altLang="en-US" sz="5400" b="1" dirty="0"/>
              <a:t>进行</a:t>
            </a:r>
            <a:r>
              <a:rPr lang="en-US" altLang="zh-CN" sz="5400" b="1" dirty="0"/>
              <a:t>p2p</a:t>
            </a:r>
            <a:r>
              <a:rPr lang="zh-CN" altLang="en-US" sz="5400" b="1" dirty="0"/>
              <a:t>通信的过程</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fontScale="62500" lnSpcReduction="20000"/>
          </a:bodyPr>
          <a:lstStyle/>
          <a:p>
            <a:pPr>
              <a:lnSpc>
                <a:spcPct val="130000"/>
              </a:lnSpc>
            </a:pPr>
            <a:r>
              <a:rPr lang="zh-CN" altLang="en-US" sz="3200" dirty="0"/>
              <a:t>在本地端创建 </a:t>
            </a:r>
            <a:r>
              <a:rPr lang="en-US" altLang="zh-CN" sz="3200" dirty="0" err="1"/>
              <a:t>MediaStream</a:t>
            </a:r>
            <a:r>
              <a:rPr lang="en-US" altLang="zh-CN" sz="3200" dirty="0"/>
              <a:t> </a:t>
            </a:r>
            <a:r>
              <a:rPr lang="zh-CN" altLang="en-US" sz="3200" dirty="0"/>
              <a:t>对象（包括麦克风和摄像头等）。</a:t>
            </a:r>
            <a:endParaRPr lang="en-US" altLang="zh-CN" sz="3200" dirty="0"/>
          </a:p>
          <a:p>
            <a:pPr>
              <a:lnSpc>
                <a:spcPct val="130000"/>
              </a:lnSpc>
            </a:pPr>
            <a:r>
              <a:rPr lang="zh-CN" altLang="en-US" sz="3200" dirty="0"/>
              <a:t>在 </a:t>
            </a:r>
            <a:r>
              <a:rPr lang="en-US" altLang="zh-CN" sz="3200" dirty="0" err="1"/>
              <a:t>MediaStream</a:t>
            </a:r>
            <a:r>
              <a:rPr lang="en-US" altLang="zh-CN" sz="3200" dirty="0"/>
              <a:t> </a:t>
            </a:r>
            <a:r>
              <a:rPr lang="zh-CN" altLang="en-US" sz="3200" dirty="0"/>
              <a:t>中获得</a:t>
            </a:r>
            <a:r>
              <a:rPr lang="en-US" altLang="zh-CN" sz="3200" dirty="0"/>
              <a:t>URL blob</a:t>
            </a:r>
            <a:r>
              <a:rPr lang="zh-CN" altLang="en-US" sz="3200" dirty="0"/>
              <a:t>。</a:t>
            </a:r>
            <a:endParaRPr lang="en-US" altLang="zh-CN" sz="3200" dirty="0"/>
          </a:p>
          <a:p>
            <a:pPr>
              <a:lnSpc>
                <a:spcPct val="130000"/>
              </a:lnSpc>
            </a:pPr>
            <a:r>
              <a:rPr lang="zh-CN" altLang="en-US" sz="3200" dirty="0"/>
              <a:t>创建</a:t>
            </a:r>
            <a:r>
              <a:rPr lang="en-US" altLang="zh-CN" sz="3200" dirty="0" err="1"/>
              <a:t>RTCPeerConnection</a:t>
            </a:r>
            <a:r>
              <a:rPr lang="zh-CN" altLang="en-US" sz="3200" dirty="0"/>
              <a:t>对象。</a:t>
            </a:r>
            <a:endParaRPr lang="en-US" altLang="zh-CN" sz="3200" dirty="0"/>
          </a:p>
          <a:p>
            <a:pPr>
              <a:lnSpc>
                <a:spcPct val="130000"/>
              </a:lnSpc>
            </a:pPr>
            <a:r>
              <a:rPr lang="zh-CN" altLang="en-US" sz="3200" dirty="0"/>
              <a:t>把本地流媒体附加到新创建的连接中。</a:t>
            </a:r>
            <a:endParaRPr lang="en-US" altLang="zh-CN" sz="3200" dirty="0"/>
          </a:p>
          <a:p>
            <a:pPr>
              <a:lnSpc>
                <a:spcPct val="130000"/>
              </a:lnSpc>
            </a:pPr>
            <a:r>
              <a:rPr lang="zh-CN" altLang="en-US" sz="3200" dirty="0"/>
              <a:t>把本地会话描述发送给远程端。</a:t>
            </a:r>
            <a:endParaRPr lang="en-US" altLang="zh-CN" sz="3200" dirty="0"/>
          </a:p>
          <a:p>
            <a:pPr>
              <a:lnSpc>
                <a:spcPct val="130000"/>
              </a:lnSpc>
            </a:pPr>
            <a:r>
              <a:rPr lang="zh-CN" altLang="en-US" sz="3200" dirty="0"/>
              <a:t>接收从远程端的会话描述。</a:t>
            </a:r>
            <a:endParaRPr lang="en-US" altLang="zh-CN" sz="3200" dirty="0"/>
          </a:p>
          <a:p>
            <a:pPr>
              <a:lnSpc>
                <a:spcPct val="130000"/>
              </a:lnSpc>
            </a:pPr>
            <a:r>
              <a:rPr lang="zh-CN" altLang="en-US" sz="3200" dirty="0"/>
              <a:t>处理会话描述并把远程流媒体附加到</a:t>
            </a:r>
            <a:r>
              <a:rPr lang="en-US" altLang="zh-CN" sz="3200" dirty="0" err="1"/>
              <a:t>RTCPeerConnection</a:t>
            </a:r>
            <a:r>
              <a:rPr lang="zh-CN" altLang="en-US" sz="3200" dirty="0"/>
              <a:t>连接中。</a:t>
            </a:r>
            <a:endParaRPr lang="en-US" altLang="zh-CN" sz="3200" dirty="0"/>
          </a:p>
          <a:p>
            <a:pPr>
              <a:lnSpc>
                <a:spcPct val="130000"/>
              </a:lnSpc>
            </a:pPr>
            <a:r>
              <a:rPr lang="zh-CN" altLang="en-US" sz="3200" dirty="0"/>
              <a:t>从远程流媒体中获得</a:t>
            </a:r>
            <a:r>
              <a:rPr lang="en-US" altLang="zh-CN" sz="3200" dirty="0"/>
              <a:t>URL blob</a:t>
            </a:r>
            <a:r>
              <a:rPr lang="zh-CN" altLang="en-US" sz="3200" dirty="0"/>
              <a:t>。</a:t>
            </a:r>
            <a:endParaRPr lang="en-US" altLang="zh-CN" sz="3200" dirty="0"/>
          </a:p>
          <a:p>
            <a:pPr>
              <a:lnSpc>
                <a:spcPct val="130000"/>
              </a:lnSpc>
            </a:pPr>
            <a:r>
              <a:rPr lang="zh-CN" altLang="en-US" sz="3200" dirty="0"/>
              <a:t>用</a:t>
            </a:r>
            <a:r>
              <a:rPr lang="en-US" altLang="zh-CN" sz="3200" dirty="0"/>
              <a:t>URL blob</a:t>
            </a:r>
            <a:r>
              <a:rPr lang="zh-CN" altLang="en-US" sz="3200" dirty="0"/>
              <a:t>播放远端音频或视频。</a:t>
            </a:r>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079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zh-CN" altLang="en-US" sz="5400" b="1" dirty="0"/>
              <a:t>三个接口</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fontScale="92500" lnSpcReduction="10000"/>
          </a:bodyPr>
          <a:lstStyle/>
          <a:p>
            <a:pPr>
              <a:lnSpc>
                <a:spcPct val="130000"/>
              </a:lnSpc>
            </a:pPr>
            <a:r>
              <a:rPr lang="en-US" altLang="zh-CN" sz="3200" dirty="0" err="1"/>
              <a:t>MediaStream</a:t>
            </a:r>
            <a:r>
              <a:rPr lang="en-US" altLang="zh-CN" sz="3200" dirty="0"/>
              <a:t>:</a:t>
            </a:r>
            <a:r>
              <a:rPr lang="zh-CN" altLang="en-US" sz="3200" dirty="0"/>
              <a:t>通过</a:t>
            </a:r>
            <a:r>
              <a:rPr lang="en-US" altLang="zh-CN" sz="3200" dirty="0" err="1"/>
              <a:t>MediaStream</a:t>
            </a:r>
            <a:r>
              <a:rPr lang="zh-CN" altLang="en-US" sz="3200" dirty="0"/>
              <a:t>的</a:t>
            </a:r>
            <a:r>
              <a:rPr lang="en-US" altLang="zh-CN" sz="3200" dirty="0"/>
              <a:t>API</a:t>
            </a:r>
            <a:r>
              <a:rPr lang="zh-CN" altLang="en-US" sz="3200" dirty="0"/>
              <a:t>能够通过设备的摄像头和话筒获得视频和音频的同步流</a:t>
            </a:r>
            <a:endParaRPr lang="en-US" altLang="zh-CN" sz="3200" dirty="0"/>
          </a:p>
          <a:p>
            <a:pPr marL="457200" lvl="1" indent="0">
              <a:lnSpc>
                <a:spcPct val="130000"/>
              </a:lnSpc>
              <a:buNone/>
            </a:pPr>
            <a:endParaRPr lang="en-US" altLang="zh-CN" sz="2800" dirty="0"/>
          </a:p>
          <a:p>
            <a:pPr>
              <a:lnSpc>
                <a:spcPct val="130000"/>
              </a:lnSpc>
            </a:pPr>
            <a:r>
              <a:rPr lang="en-US" altLang="zh-CN" sz="3200" dirty="0" err="1"/>
              <a:t>RTCPeerConnection</a:t>
            </a:r>
            <a:r>
              <a:rPr lang="zh-CN" altLang="en-US" sz="3200" dirty="0"/>
              <a:t>：是</a:t>
            </a:r>
            <a:r>
              <a:rPr lang="en-US" altLang="zh-CN" sz="3200" dirty="0"/>
              <a:t>WebRTC</a:t>
            </a:r>
            <a:r>
              <a:rPr lang="zh-CN" altLang="en-US" sz="3200" dirty="0"/>
              <a:t>用于构建点对点之间稳定高效的流传输的组件</a:t>
            </a:r>
            <a:endParaRPr lang="en-US" altLang="zh-CN" sz="3200" dirty="0"/>
          </a:p>
          <a:p>
            <a:pPr>
              <a:lnSpc>
                <a:spcPct val="130000"/>
              </a:lnSpc>
            </a:pPr>
            <a:r>
              <a:rPr lang="en-US" altLang="zh-CN" sz="3200" dirty="0" err="1"/>
              <a:t>RTCDataChannel</a:t>
            </a:r>
            <a:r>
              <a:rPr lang="en-US" altLang="zh-CN" sz="3200" dirty="0"/>
              <a:t>:</a:t>
            </a:r>
            <a:r>
              <a:rPr lang="zh-CN" altLang="en-US" sz="3200" dirty="0"/>
              <a:t>使得浏览器之间建立一个高吞吐量，低延迟的信道，用于传输任何数据</a:t>
            </a: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631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MediaStream</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sz="3200" dirty="0"/>
              <a:t>调用</a:t>
            </a:r>
            <a:r>
              <a:rPr lang="en-US" altLang="zh-CN" sz="3200" dirty="0" err="1"/>
              <a:t>navigator.getUserMedia</a:t>
            </a:r>
            <a:r>
              <a:rPr lang="en-US" altLang="zh-CN" sz="3200" dirty="0"/>
              <a:t>() </a:t>
            </a:r>
            <a:r>
              <a:rPr lang="zh-CN" altLang="en-US" sz="3200" dirty="0"/>
              <a:t>：接受三个参数</a:t>
            </a:r>
            <a:endParaRPr lang="en-US" altLang="zh-CN" sz="3200" dirty="0"/>
          </a:p>
          <a:p>
            <a:pPr lvl="1">
              <a:lnSpc>
                <a:spcPct val="130000"/>
              </a:lnSpc>
            </a:pPr>
            <a:r>
              <a:rPr lang="zh-CN" altLang="en-US" sz="2800" dirty="0"/>
              <a:t>一个约束对象（</a:t>
            </a:r>
            <a:r>
              <a:rPr lang="en-US" altLang="zh-CN" sz="2800" dirty="0"/>
              <a:t>constraints</a:t>
            </a:r>
            <a:r>
              <a:rPr lang="zh-CN" altLang="en-US" sz="2800" dirty="0"/>
              <a:t>）</a:t>
            </a:r>
            <a:endParaRPr lang="en-US" altLang="zh-CN" sz="2800" dirty="0"/>
          </a:p>
          <a:p>
            <a:pPr lvl="1">
              <a:lnSpc>
                <a:spcPct val="130000"/>
              </a:lnSpc>
            </a:pPr>
            <a:r>
              <a:rPr lang="zh-CN" altLang="en-US" sz="2800" dirty="0"/>
              <a:t>一个调用成功的回调函数，如果成功传一个流对象</a:t>
            </a:r>
            <a:endParaRPr lang="en-US" altLang="zh-CN" sz="2800" dirty="0"/>
          </a:p>
          <a:p>
            <a:pPr lvl="1">
              <a:lnSpc>
                <a:spcPct val="130000"/>
              </a:lnSpc>
            </a:pPr>
            <a:r>
              <a:rPr lang="zh-CN" altLang="en-US" sz="2800" dirty="0"/>
              <a:t>一个调用失败的回调函数</a:t>
            </a: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3691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a:xfrm>
            <a:off x="838200" y="375285"/>
            <a:ext cx="10515600" cy="1325563"/>
          </a:xfrm>
        </p:spPr>
        <p:txBody>
          <a:bodyPr>
            <a:normAutofit/>
          </a:bodyPr>
          <a:lstStyle/>
          <a:p>
            <a:r>
              <a:rPr lang="en-US" altLang="zh-CN" sz="5400" b="1" dirty="0" err="1"/>
              <a:t>MediaStream</a:t>
            </a:r>
            <a:endParaRPr lang="zh-CN" altLang="en-US" sz="5400" b="1"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8" name="内容占位符 7">
            <a:extLst>
              <a:ext uri="{FF2B5EF4-FFF2-40B4-BE49-F238E27FC236}">
                <a16:creationId xmlns:a16="http://schemas.microsoft.com/office/drawing/2014/main" id="{198E8F59-2FA8-47CA-B28C-380BA8AF77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9360" y="2318457"/>
            <a:ext cx="9204960" cy="3716583"/>
          </a:xfrm>
        </p:spPr>
      </p:pic>
    </p:spTree>
    <p:extLst>
      <p:ext uri="{BB962C8B-B14F-4D97-AF65-F5344CB8AC3E}">
        <p14:creationId xmlns:p14="http://schemas.microsoft.com/office/powerpoint/2010/main" val="6185800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a:xfrm>
            <a:off x="838200" y="375285"/>
            <a:ext cx="10515600" cy="1325563"/>
          </a:xfrm>
        </p:spPr>
        <p:txBody>
          <a:bodyPr>
            <a:normAutofit/>
          </a:bodyPr>
          <a:lstStyle/>
          <a:p>
            <a:r>
              <a:rPr lang="en-US" altLang="zh-CN" sz="5400" b="1" dirty="0">
                <a:hlinkClick r:id="rId3"/>
              </a:rPr>
              <a:t>                                             demo</a:t>
            </a:r>
            <a:endParaRPr lang="zh-CN" altLang="en-US" sz="5400" b="1" dirty="0"/>
          </a:p>
        </p:txBody>
      </p:sp>
      <p:pic>
        <p:nvPicPr>
          <p:cNvPr id="7" name="内容占位符 6">
            <a:extLst>
              <a:ext uri="{FF2B5EF4-FFF2-40B4-BE49-F238E27FC236}">
                <a16:creationId xmlns:a16="http://schemas.microsoft.com/office/drawing/2014/main" id="{055C443D-36AB-4B14-B70D-8EC48277F5B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16000" y="1493520"/>
            <a:ext cx="9458960" cy="5019039"/>
          </a:xfrm>
        </p:spPr>
      </p:pic>
    </p:spTree>
    <p:extLst>
      <p:ext uri="{BB962C8B-B14F-4D97-AF65-F5344CB8AC3E}">
        <p14:creationId xmlns:p14="http://schemas.microsoft.com/office/powerpoint/2010/main" val="19592670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RTCPeerConnection</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dirty="0"/>
              <a:t>WebRTC</a:t>
            </a:r>
            <a:r>
              <a:rPr lang="zh-CN" altLang="en-US" dirty="0"/>
              <a:t>使用</a:t>
            </a:r>
            <a:r>
              <a:rPr lang="en-US" altLang="zh-CN" dirty="0" err="1"/>
              <a:t>RTCPeerConnection</a:t>
            </a:r>
            <a:r>
              <a:rPr lang="zh-CN" altLang="en-US" dirty="0"/>
              <a:t>来在浏览器之间传递流数据，这个流数据通道是点对点的，不需要经过服务器进行中转。但是这并不意味着我们能抛弃服务器，我们仍然需要它来为我们传递信令（</a:t>
            </a:r>
            <a:r>
              <a:rPr lang="en-US" altLang="zh-CN" dirty="0"/>
              <a:t>signaling</a:t>
            </a:r>
            <a:r>
              <a:rPr lang="zh-CN" altLang="en-US" dirty="0"/>
              <a:t>）来建立这个信道。</a:t>
            </a:r>
            <a:r>
              <a:rPr lang="en-US" altLang="zh-CN" dirty="0"/>
              <a:t>WebRTC</a:t>
            </a:r>
            <a:r>
              <a:rPr lang="zh-CN" altLang="en-US" dirty="0"/>
              <a:t>没有定义用于建立信道的信令的协议：信令并不是</a:t>
            </a:r>
            <a:r>
              <a:rPr lang="en-US" altLang="zh-CN" dirty="0" err="1"/>
              <a:t>RTCPeerConnection</a:t>
            </a:r>
            <a:r>
              <a:rPr lang="en-US" altLang="zh-CN" dirty="0"/>
              <a:t> API</a:t>
            </a:r>
            <a:r>
              <a:rPr lang="zh-CN" altLang="en-US" dirty="0"/>
              <a:t>的一部分。</a:t>
            </a:r>
            <a:endParaRPr lang="en-US" altLang="zh-CN" sz="3200" dirty="0"/>
          </a:p>
          <a:p>
            <a:pPr marL="457200" lvl="1" indent="0">
              <a:lnSpc>
                <a:spcPct val="130000"/>
              </a:lnSpc>
              <a:buNone/>
            </a:pP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82335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zh-CN" altLang="en-US" sz="5400" b="1" dirty="0"/>
              <a:t>信令</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sz="3200" dirty="0"/>
              <a:t>在音视频流传递之前，交换</a:t>
            </a:r>
            <a:r>
              <a:rPr lang="en-US" altLang="zh-CN" sz="3200" dirty="0"/>
              <a:t>metadata</a:t>
            </a:r>
            <a:r>
              <a:rPr lang="zh-CN" altLang="en-US" sz="3200" dirty="0"/>
              <a:t>的过程</a:t>
            </a:r>
            <a:endParaRPr lang="en-US" altLang="zh-CN" sz="3200" dirty="0"/>
          </a:p>
          <a:p>
            <a:pPr lvl="1">
              <a:lnSpc>
                <a:spcPct val="130000"/>
              </a:lnSpc>
            </a:pPr>
            <a:r>
              <a:rPr lang="zh-CN" altLang="en-US" sz="2800" dirty="0"/>
              <a:t>会话控制信息，用来开始和结束会话</a:t>
            </a:r>
            <a:endParaRPr lang="en-US" altLang="zh-CN" sz="2800" dirty="0"/>
          </a:p>
          <a:p>
            <a:pPr lvl="1">
              <a:lnSpc>
                <a:spcPct val="130000"/>
              </a:lnSpc>
            </a:pPr>
            <a:r>
              <a:rPr lang="zh-CN" altLang="en-US" sz="2800" dirty="0"/>
              <a:t>网络适配：</a:t>
            </a:r>
            <a:r>
              <a:rPr lang="en-US" altLang="zh-CN" sz="2800" dirty="0" err="1"/>
              <a:t>ip</a:t>
            </a:r>
            <a:r>
              <a:rPr lang="zh-CN" altLang="en-US" sz="2800" dirty="0"/>
              <a:t>地址，端口</a:t>
            </a:r>
            <a:endParaRPr lang="en-US" altLang="zh-CN" sz="2800" dirty="0"/>
          </a:p>
          <a:p>
            <a:pPr lvl="1">
              <a:lnSpc>
                <a:spcPct val="130000"/>
              </a:lnSpc>
            </a:pPr>
            <a:r>
              <a:rPr lang="zh-CN" altLang="en-US" sz="2800" dirty="0"/>
              <a:t>媒体适配：分辨率，编码器等</a:t>
            </a:r>
            <a:endParaRPr lang="en-US" altLang="zh-CN" sz="2800" dirty="0"/>
          </a:p>
          <a:p>
            <a:pPr marL="0" indent="0">
              <a:lnSpc>
                <a:spcPct val="130000"/>
              </a:lnSpc>
              <a:buNone/>
            </a:pPr>
            <a:endParaRPr lang="en-US" altLang="zh-CN" sz="3200" dirty="0"/>
          </a:p>
          <a:p>
            <a:pPr marL="0" indent="0">
              <a:lnSpc>
                <a:spcPct val="130000"/>
              </a:lnSpc>
              <a:buNone/>
            </a:pP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7191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a:t>NAT/</a:t>
            </a:r>
            <a:r>
              <a:rPr lang="zh-CN" altLang="en-US" sz="5400" b="1" dirty="0"/>
              <a:t>防火墙穿越技术</a:t>
            </a:r>
            <a:r>
              <a:rPr lang="en-US" altLang="zh-CN" sz="5400" b="1" dirty="0"/>
              <a:t>=&gt;ICE</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dirty="0"/>
              <a:t>ICE</a:t>
            </a:r>
            <a:r>
              <a:rPr lang="zh-CN" altLang="en-US" dirty="0"/>
              <a:t>，全名叫交互式连接建立（</a:t>
            </a:r>
            <a:r>
              <a:rPr lang="en-US" altLang="zh-CN" dirty="0"/>
              <a:t>Interactive Connectivity Establishment</a:t>
            </a:r>
            <a:r>
              <a:rPr lang="zh-CN" altLang="en-US" dirty="0"/>
              <a:t>）</a:t>
            </a:r>
            <a:r>
              <a:rPr lang="en-US" altLang="zh-CN" dirty="0"/>
              <a:t>,</a:t>
            </a:r>
            <a:r>
              <a:rPr lang="zh-CN" altLang="en-US" dirty="0"/>
              <a:t>一种综合性的</a:t>
            </a:r>
            <a:r>
              <a:rPr lang="en-US" altLang="zh-CN" dirty="0"/>
              <a:t>NAT</a:t>
            </a:r>
            <a:r>
              <a:rPr lang="zh-CN" altLang="en-US" dirty="0"/>
              <a:t>穿越技术，它是一种框架，可以整合各种</a:t>
            </a:r>
            <a:r>
              <a:rPr lang="en-US" altLang="zh-CN" dirty="0"/>
              <a:t>NAT</a:t>
            </a:r>
            <a:r>
              <a:rPr lang="zh-CN" altLang="en-US" dirty="0"/>
              <a:t>穿越技术如</a:t>
            </a:r>
            <a:r>
              <a:rPr lang="en-US" altLang="zh-CN" dirty="0"/>
              <a:t>STUN</a:t>
            </a:r>
            <a:r>
              <a:rPr lang="zh-CN" altLang="en-US" dirty="0"/>
              <a:t>、</a:t>
            </a:r>
            <a:r>
              <a:rPr lang="en-US" altLang="zh-CN" dirty="0"/>
              <a:t>TURN</a:t>
            </a:r>
            <a:r>
              <a:rPr lang="zh-CN" altLang="en-US" dirty="0"/>
              <a:t>（</a:t>
            </a:r>
            <a:r>
              <a:rPr lang="en-US" altLang="zh-CN" dirty="0"/>
              <a:t>Traversal Using Relay NAT </a:t>
            </a:r>
            <a:r>
              <a:rPr lang="zh-CN" altLang="en-US" dirty="0"/>
              <a:t>中继</a:t>
            </a:r>
            <a:r>
              <a:rPr lang="en-US" altLang="zh-CN" dirty="0"/>
              <a:t>NAT</a:t>
            </a:r>
            <a:r>
              <a:rPr lang="zh-CN" altLang="en-US" dirty="0"/>
              <a:t>实现的穿透）。</a:t>
            </a:r>
            <a:r>
              <a:rPr lang="en-US" altLang="zh-CN" dirty="0"/>
              <a:t>ICE</a:t>
            </a:r>
            <a:r>
              <a:rPr lang="zh-CN" altLang="en-US" dirty="0"/>
              <a:t>会先使用</a:t>
            </a:r>
            <a:r>
              <a:rPr lang="en-US" altLang="zh-CN" dirty="0"/>
              <a:t>STUN</a:t>
            </a:r>
            <a:r>
              <a:rPr lang="zh-CN" altLang="en-US" dirty="0"/>
              <a:t>，尝试建立一个基于</a:t>
            </a:r>
            <a:r>
              <a:rPr lang="en-US" altLang="zh-CN" dirty="0"/>
              <a:t>UDP</a:t>
            </a:r>
            <a:r>
              <a:rPr lang="zh-CN" altLang="en-US" dirty="0"/>
              <a:t>的连接，如果失败了，就会去</a:t>
            </a:r>
            <a:r>
              <a:rPr lang="en-US" altLang="zh-CN" dirty="0"/>
              <a:t>TCP</a:t>
            </a:r>
            <a:r>
              <a:rPr lang="zh-CN" altLang="en-US" dirty="0"/>
              <a:t>（先尝试</a:t>
            </a:r>
            <a:r>
              <a:rPr lang="en-US" altLang="zh-CN" dirty="0"/>
              <a:t>HTTP</a:t>
            </a:r>
            <a:r>
              <a:rPr lang="zh-CN" altLang="en-US" dirty="0"/>
              <a:t>，然后尝试</a:t>
            </a:r>
            <a:r>
              <a:rPr lang="en-US" altLang="zh-CN" dirty="0"/>
              <a:t>HTTPS</a:t>
            </a:r>
            <a:r>
              <a:rPr lang="zh-CN" altLang="en-US" dirty="0"/>
              <a:t>），如果依旧失败</a:t>
            </a:r>
            <a:r>
              <a:rPr lang="en-US" altLang="zh-CN" dirty="0"/>
              <a:t>ICE</a:t>
            </a:r>
            <a:r>
              <a:rPr lang="zh-CN" altLang="en-US" dirty="0"/>
              <a:t>就会使用一个中继的</a:t>
            </a:r>
            <a:r>
              <a:rPr lang="en-US" altLang="zh-CN" dirty="0"/>
              <a:t>TURN</a:t>
            </a:r>
            <a:r>
              <a:rPr lang="zh-CN" altLang="en-US" dirty="0"/>
              <a:t>服务器。</a:t>
            </a:r>
            <a:endParaRPr lang="en-US" altLang="zh-CN" sz="3200" dirty="0"/>
          </a:p>
          <a:p>
            <a:pPr lvl="1">
              <a:lnSpc>
                <a:spcPct val="130000"/>
              </a:lnSpc>
            </a:pPr>
            <a:endParaRPr lang="en-US" altLang="zh-CN" sz="2800" dirty="0"/>
          </a:p>
          <a:p>
            <a:pPr marL="0" indent="0">
              <a:lnSpc>
                <a:spcPct val="130000"/>
              </a:lnSpc>
              <a:buNone/>
            </a:pPr>
            <a:endParaRPr lang="en-US" altLang="zh-CN" sz="3200" dirty="0"/>
          </a:p>
          <a:p>
            <a:pPr marL="0" indent="0">
              <a:lnSpc>
                <a:spcPct val="130000"/>
              </a:lnSpc>
              <a:buNone/>
            </a:pP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6566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RTCPeerConnection</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endParaRPr lang="en-US" altLang="zh-CN" sz="3200" dirty="0"/>
          </a:p>
          <a:p>
            <a:pPr marL="457200" lvl="1" indent="0">
              <a:lnSpc>
                <a:spcPct val="130000"/>
              </a:lnSpc>
              <a:buNone/>
            </a:pP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2D511D10-C3D7-46DB-8028-702E74961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760" y="1768552"/>
            <a:ext cx="9265920" cy="4692891"/>
          </a:xfrm>
          <a:prstGeom prst="rect">
            <a:avLst/>
          </a:prstGeom>
        </p:spPr>
      </p:pic>
    </p:spTree>
    <p:extLst>
      <p:ext uri="{BB962C8B-B14F-4D97-AF65-F5344CB8AC3E}">
        <p14:creationId xmlns:p14="http://schemas.microsoft.com/office/powerpoint/2010/main" val="134527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descr="var Socket = new WebSocket(url, [protocol] );">
            <a:extLst>
              <a:ext uri="{FF2B5EF4-FFF2-40B4-BE49-F238E27FC236}">
                <a16:creationId xmlns:a16="http://schemas.microsoft.com/office/drawing/2014/main" id="{497D8C57-EECD-467F-AE6B-64ED51395213}"/>
              </a:ext>
            </a:extLst>
          </p:cNvPr>
          <p:cNvSpPr/>
          <p:nvPr/>
        </p:nvSpPr>
        <p:spPr>
          <a:xfrm>
            <a:off x="2839454" y="2191185"/>
            <a:ext cx="7146758" cy="613611"/>
          </a:xfrm>
          <a:prstGeom prst="roundRect">
            <a:avLst/>
          </a:prstGeom>
          <a:solidFill>
            <a:srgbClr val="FFFF00">
              <a:alpha val="21000"/>
            </a:srgb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pPr>
              <a:lnSpc>
                <a:spcPct val="130000"/>
              </a:lnSpc>
            </a:pPr>
            <a:r>
              <a:rPr lang="en-US" altLang="zh-CN" sz="5400" b="1" dirty="0"/>
              <a:t>WebSocket</a:t>
            </a:r>
            <a:r>
              <a:rPr lang="zh-CN" altLang="en-US" sz="5400" b="1" dirty="0"/>
              <a:t>客户端</a:t>
            </a:r>
            <a:endParaRPr lang="en-US" altLang="zh-CN"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38200" y="2033335"/>
            <a:ext cx="10016423" cy="4459539"/>
          </a:xfrm>
        </p:spPr>
        <p:txBody>
          <a:bodyPr>
            <a:normAutofit fontScale="92500" lnSpcReduction="10000"/>
          </a:bodyPr>
          <a:lstStyle/>
          <a:p>
            <a:pPr>
              <a:lnSpc>
                <a:spcPct val="130000"/>
              </a:lnSpc>
            </a:pPr>
            <a:r>
              <a:rPr lang="zh-CN" altLang="en-US" sz="3200" dirty="0"/>
              <a:t>创建对象      </a:t>
            </a:r>
            <a:r>
              <a:rPr lang="sv-SE" altLang="zh-CN" sz="2600" dirty="0">
                <a:latin typeface="Bahnschrift" panose="020B0502040204020203" pitchFamily="34" charset="0"/>
              </a:rPr>
              <a:t>var Socket = new WebSocket(url, [protocol] );</a:t>
            </a:r>
            <a:endParaRPr lang="en-US" altLang="zh-CN" sz="2800" dirty="0"/>
          </a:p>
          <a:p>
            <a:pPr>
              <a:lnSpc>
                <a:spcPct val="130000"/>
              </a:lnSpc>
            </a:pPr>
            <a:r>
              <a:rPr lang="zh-CN" altLang="en-US" sz="3200" dirty="0"/>
              <a:t>属性</a:t>
            </a:r>
            <a:endParaRPr lang="en-US" altLang="zh-CN" sz="3200" dirty="0"/>
          </a:p>
          <a:p>
            <a:pPr lvl="1">
              <a:lnSpc>
                <a:spcPct val="130000"/>
              </a:lnSpc>
            </a:pPr>
            <a:r>
              <a:rPr lang="en-US" altLang="zh-CN" dirty="0" err="1"/>
              <a:t>Socket.readyState</a:t>
            </a:r>
            <a:r>
              <a:rPr lang="en-US" altLang="zh-CN" dirty="0"/>
              <a:t> </a:t>
            </a:r>
            <a:r>
              <a:rPr lang="zh-CN" altLang="en-US" dirty="0"/>
              <a:t>、  </a:t>
            </a:r>
            <a:r>
              <a:rPr lang="en-US" altLang="zh-CN" dirty="0" err="1"/>
              <a:t>Socket.bufferedAmount</a:t>
            </a:r>
            <a:endParaRPr lang="en-US" altLang="zh-CN" sz="2800" dirty="0"/>
          </a:p>
          <a:p>
            <a:pPr>
              <a:lnSpc>
                <a:spcPct val="130000"/>
              </a:lnSpc>
            </a:pPr>
            <a:r>
              <a:rPr lang="zh-CN" altLang="en-US" sz="3200" dirty="0"/>
              <a:t>事件</a:t>
            </a:r>
            <a:endParaRPr lang="en-US" altLang="zh-CN" sz="3200" dirty="0"/>
          </a:p>
          <a:p>
            <a:pPr lvl="1">
              <a:lnSpc>
                <a:spcPct val="130000"/>
              </a:lnSpc>
            </a:pPr>
            <a:r>
              <a:rPr lang="en-US" altLang="zh-CN" sz="2800" dirty="0" err="1"/>
              <a:t>onopen</a:t>
            </a:r>
            <a:r>
              <a:rPr lang="zh-CN" altLang="en-US" sz="2800" dirty="0"/>
              <a:t>、</a:t>
            </a:r>
            <a:r>
              <a:rPr lang="en-US" altLang="zh-CN" sz="2800" dirty="0" err="1"/>
              <a:t>onmessage</a:t>
            </a:r>
            <a:r>
              <a:rPr lang="zh-CN" altLang="en-US" sz="2800" dirty="0"/>
              <a:t>、</a:t>
            </a:r>
            <a:r>
              <a:rPr lang="en-US" altLang="zh-CN" sz="2800" dirty="0" err="1"/>
              <a:t>onerror</a:t>
            </a:r>
            <a:r>
              <a:rPr lang="zh-CN" altLang="en-US" sz="2800" dirty="0"/>
              <a:t>、</a:t>
            </a:r>
            <a:r>
              <a:rPr lang="en-US" altLang="zh-CN" sz="2800" dirty="0" err="1"/>
              <a:t>onclose</a:t>
            </a:r>
            <a:endParaRPr lang="en-US" altLang="zh-CN" sz="3200" dirty="0"/>
          </a:p>
          <a:p>
            <a:pPr>
              <a:lnSpc>
                <a:spcPct val="130000"/>
              </a:lnSpc>
            </a:pPr>
            <a:r>
              <a:rPr lang="zh-CN" altLang="en-US" sz="3200" dirty="0"/>
              <a:t>方法</a:t>
            </a:r>
            <a:endParaRPr lang="en-US" altLang="zh-CN" sz="3200" dirty="0"/>
          </a:p>
          <a:p>
            <a:pPr lvl="1">
              <a:lnSpc>
                <a:spcPct val="130000"/>
              </a:lnSpc>
            </a:pPr>
            <a:r>
              <a:rPr lang="en-US" altLang="zh-CN" sz="2800" dirty="0" err="1"/>
              <a:t>Socket.send</a:t>
            </a:r>
            <a:r>
              <a:rPr lang="en-US" altLang="zh-CN" sz="2800" dirty="0"/>
              <a:t>()</a:t>
            </a:r>
            <a:r>
              <a:rPr lang="zh-CN" altLang="en-US" sz="2800" dirty="0"/>
              <a:t>、</a:t>
            </a:r>
            <a:r>
              <a:rPr lang="en-US" altLang="zh-CN" sz="2800" dirty="0" err="1"/>
              <a:t>Socket.close</a:t>
            </a:r>
            <a:r>
              <a:rPr lang="en-US" altLang="zh-CN" sz="2800" dirty="0"/>
              <a:t>()</a:t>
            </a:r>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943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10D7A9-C285-4BD0-A28E-E0A420887932}"/>
              </a:ext>
            </a:extLst>
          </p:cNvPr>
          <p:cNvSpPr>
            <a:spLocks noGrp="1"/>
          </p:cNvSpPr>
          <p:nvPr>
            <p:ph type="title"/>
          </p:nvPr>
        </p:nvSpPr>
        <p:spPr/>
        <p:txBody>
          <a:bodyPr/>
          <a:lstStyle/>
          <a:p>
            <a:r>
              <a:rPr lang="en-US" altLang="zh-CN" dirty="0" err="1"/>
              <a:t>RTCPeerConnection</a:t>
            </a:r>
            <a:endParaRPr lang="zh-CN" altLang="en-US" dirty="0"/>
          </a:p>
        </p:txBody>
      </p:sp>
      <p:pic>
        <p:nvPicPr>
          <p:cNvPr id="6" name="内容占位符 5">
            <a:extLst>
              <a:ext uri="{FF2B5EF4-FFF2-40B4-BE49-F238E27FC236}">
                <a16:creationId xmlns:a16="http://schemas.microsoft.com/office/drawing/2014/main" id="{EB208B9A-3162-4BC3-BAE0-BCEAF0AADB6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235034"/>
            <a:ext cx="9540834" cy="5498275"/>
          </a:xfrm>
        </p:spPr>
      </p:pic>
    </p:spTree>
    <p:extLst>
      <p:ext uri="{BB962C8B-B14F-4D97-AF65-F5344CB8AC3E}">
        <p14:creationId xmlns:p14="http://schemas.microsoft.com/office/powerpoint/2010/main" val="16810186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RTCDataChannel</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dirty="0"/>
              <a:t>利用</a:t>
            </a:r>
            <a:r>
              <a:rPr lang="en-US" altLang="zh-CN" dirty="0" err="1"/>
              <a:t>RTCDataChannel</a:t>
            </a:r>
            <a:r>
              <a:rPr lang="zh-CN" altLang="en-US" dirty="0"/>
              <a:t>交换文本数据，基于它我们可以在浏览器之间传输任意数据。</a:t>
            </a:r>
            <a:r>
              <a:rPr lang="en-US" altLang="zh-CN" dirty="0" err="1"/>
              <a:t>DataChannel</a:t>
            </a:r>
            <a:r>
              <a:rPr lang="zh-CN" altLang="en-US" dirty="0"/>
              <a:t>是建立在</a:t>
            </a:r>
            <a:r>
              <a:rPr lang="en-US" altLang="zh-CN" dirty="0" err="1"/>
              <a:t>PeerConnection</a:t>
            </a:r>
            <a:r>
              <a:rPr lang="zh-CN" altLang="en-US" dirty="0"/>
              <a:t>上的，不能单独使用</a:t>
            </a:r>
            <a:endParaRPr lang="en-US" altLang="zh-CN" dirty="0"/>
          </a:p>
          <a:p>
            <a:pPr marL="457200" lvl="1" indent="0">
              <a:lnSpc>
                <a:spcPct val="130000"/>
              </a:lnSpc>
              <a:buNone/>
            </a:pPr>
            <a:endParaRPr lang="en-US" altLang="zh-CN" sz="2800" dirty="0"/>
          </a:p>
          <a:p>
            <a:pPr>
              <a:lnSpc>
                <a:spcPct val="130000"/>
              </a:lnSpc>
            </a:pPr>
            <a:r>
              <a:rPr lang="en-US" altLang="zh-CN" sz="3200" dirty="0"/>
              <a:t>channel = </a:t>
            </a:r>
            <a:r>
              <a:rPr lang="en-US" altLang="zh-CN" sz="3200" dirty="0" err="1"/>
              <a:t>pc.createDataChannel</a:t>
            </a:r>
            <a:r>
              <a:rPr lang="en-US" altLang="zh-CN" sz="3200" dirty="0"/>
              <a:t>(“label”)</a:t>
            </a:r>
            <a:r>
              <a:rPr lang="zh-CN" altLang="en-US" sz="3200" dirty="0"/>
              <a:t>；</a:t>
            </a:r>
            <a:endParaRPr lang="en-US" altLang="zh-CN" sz="3200" dirty="0"/>
          </a:p>
          <a:p>
            <a:pPr>
              <a:lnSpc>
                <a:spcPct val="130000"/>
              </a:lnSpc>
            </a:pP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9815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RTCDataChannel</a:t>
            </a:r>
            <a:endParaRPr lang="zh-CN" altLang="en-US" sz="5400" b="1" dirty="0"/>
          </a:p>
        </p:txBody>
      </p:sp>
      <p:pic>
        <p:nvPicPr>
          <p:cNvPr id="6" name="内容占位符 5">
            <a:extLst>
              <a:ext uri="{FF2B5EF4-FFF2-40B4-BE49-F238E27FC236}">
                <a16:creationId xmlns:a16="http://schemas.microsoft.com/office/drawing/2014/main" id="{17A74BF0-D39E-42DC-8782-DF4BC60B1CD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8080" y="2109788"/>
            <a:ext cx="9103360" cy="4351337"/>
          </a:xfrm>
        </p:spPr>
      </p:pic>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5314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RTCDataChannel</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marL="0" indent="0">
              <a:lnSpc>
                <a:spcPct val="130000"/>
              </a:lnSpc>
              <a:buNone/>
            </a:pPr>
            <a:r>
              <a:rPr lang="en-US" altLang="zh-CN" sz="3300" dirty="0">
                <a:hlinkClick r:id="rId2"/>
              </a:rPr>
              <a:t>demo</a:t>
            </a:r>
            <a:endParaRPr lang="en-US" altLang="zh-CN" sz="3300" dirty="0"/>
          </a:p>
          <a:p>
            <a:pPr>
              <a:lnSpc>
                <a:spcPct val="130000"/>
              </a:lnSpc>
            </a:pP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8185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pPr>
              <a:lnSpc>
                <a:spcPct val="130000"/>
              </a:lnSpc>
            </a:pPr>
            <a:r>
              <a:rPr lang="en-US" altLang="zh-CN" sz="5400" b="1" dirty="0" err="1"/>
              <a:t>pywebSocket</a:t>
            </a:r>
            <a:r>
              <a:rPr lang="en-US" altLang="zh-CN" sz="5400" b="1" dirty="0"/>
              <a:t> Demo</a:t>
            </a:r>
            <a:endParaRPr lang="en-US" altLang="zh-CN" sz="4800"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1833369"/>
            <a:ext cx="10515600" cy="4351338"/>
          </a:xfrm>
        </p:spPr>
        <p:txBody>
          <a:bodyPr>
            <a:normAutofit/>
          </a:bodyPr>
          <a:lstStyle/>
          <a:p>
            <a:pPr>
              <a:lnSpc>
                <a:spcPct val="130000"/>
              </a:lnSpc>
            </a:pPr>
            <a:r>
              <a:rPr lang="zh-CN" altLang="en-US" sz="3200" dirty="0"/>
              <a:t>下载</a:t>
            </a:r>
            <a:r>
              <a:rPr lang="en-US" altLang="zh-CN" sz="3200" dirty="0" err="1"/>
              <a:t>pywebsocket</a:t>
            </a:r>
            <a:endParaRPr lang="en-US" altLang="zh-CN" sz="3200" dirty="0"/>
          </a:p>
          <a:p>
            <a:pPr>
              <a:lnSpc>
                <a:spcPct val="130000"/>
              </a:lnSpc>
            </a:pPr>
            <a:endParaRPr lang="en-US" altLang="zh-CN" sz="3200" dirty="0"/>
          </a:p>
          <a:p>
            <a:pPr>
              <a:lnSpc>
                <a:spcPct val="130000"/>
              </a:lnSpc>
            </a:pPr>
            <a:r>
              <a:rPr lang="zh-CN" altLang="en-US" dirty="0"/>
              <a:t>解压文件夹</a:t>
            </a:r>
            <a:endParaRPr lang="en-US" altLang="zh-CN" dirty="0"/>
          </a:p>
          <a:p>
            <a:pPr>
              <a:lnSpc>
                <a:spcPct val="130000"/>
              </a:lnSpc>
            </a:pPr>
            <a:r>
              <a:rPr lang="zh-CN" altLang="en-US" sz="3200" dirty="0"/>
              <a:t>进入</a:t>
            </a:r>
            <a:r>
              <a:rPr lang="en-US" altLang="zh-CN" sz="3200" dirty="0" err="1"/>
              <a:t>pywebsocket</a:t>
            </a:r>
            <a:endParaRPr lang="en-US" altLang="zh-CN" sz="3200" dirty="0"/>
          </a:p>
          <a:p>
            <a:pPr>
              <a:lnSpc>
                <a:spcPct val="130000"/>
              </a:lnSpc>
            </a:pPr>
            <a:r>
              <a:rPr lang="zh-CN" altLang="en-US" sz="3200" dirty="0"/>
              <a:t>在</a:t>
            </a:r>
            <a:r>
              <a:rPr lang="en-US" altLang="zh-CN" sz="3200" dirty="0"/>
              <a:t>python2</a:t>
            </a:r>
            <a:r>
              <a:rPr lang="zh-CN" altLang="en-US" sz="3200" dirty="0"/>
              <a:t>环境下执行：</a:t>
            </a:r>
            <a:endParaRPr lang="en-US" altLang="zh-CN" sz="3200" dirty="0"/>
          </a:p>
          <a:p>
            <a:pPr>
              <a:lnSpc>
                <a:spcPct val="130000"/>
              </a:lnSpc>
            </a:pPr>
            <a:endParaRPr lang="en-US" altLang="zh-CN" sz="3200" dirty="0"/>
          </a:p>
          <a:p>
            <a:pPr>
              <a:lnSpc>
                <a:spcPct val="130000"/>
              </a:lnSpc>
            </a:pP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53879F3C-B695-4F87-89EF-8AE34473BF3E}"/>
              </a:ext>
            </a:extLst>
          </p:cNvPr>
          <p:cNvPicPr>
            <a:picLocks noChangeAspect="1"/>
          </p:cNvPicPr>
          <p:nvPr/>
        </p:nvPicPr>
        <p:blipFill>
          <a:blip r:embed="rId3"/>
          <a:stretch>
            <a:fillRect/>
          </a:stretch>
        </p:blipFill>
        <p:spPr>
          <a:xfrm>
            <a:off x="1044609" y="2502929"/>
            <a:ext cx="11363959" cy="815187"/>
          </a:xfrm>
          <a:prstGeom prst="rect">
            <a:avLst/>
          </a:prstGeom>
        </p:spPr>
      </p:pic>
      <p:pic>
        <p:nvPicPr>
          <p:cNvPr id="8" name="图片 7">
            <a:extLst>
              <a:ext uri="{FF2B5EF4-FFF2-40B4-BE49-F238E27FC236}">
                <a16:creationId xmlns:a16="http://schemas.microsoft.com/office/drawing/2014/main" id="{DB9E2A72-9C90-4887-83F3-72D52BF6E5B3}"/>
              </a:ext>
            </a:extLst>
          </p:cNvPr>
          <p:cNvPicPr>
            <a:picLocks noChangeAspect="1"/>
          </p:cNvPicPr>
          <p:nvPr/>
        </p:nvPicPr>
        <p:blipFill>
          <a:blip r:embed="rId4"/>
          <a:stretch>
            <a:fillRect/>
          </a:stretch>
        </p:blipFill>
        <p:spPr>
          <a:xfrm>
            <a:off x="1044609" y="5546558"/>
            <a:ext cx="10759398" cy="1243309"/>
          </a:xfrm>
          <a:prstGeom prst="rect">
            <a:avLst/>
          </a:prstGeom>
        </p:spPr>
      </p:pic>
    </p:spTree>
    <p:extLst>
      <p:ext uri="{BB962C8B-B14F-4D97-AF65-F5344CB8AC3E}">
        <p14:creationId xmlns:p14="http://schemas.microsoft.com/office/powerpoint/2010/main" val="1971999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pPr>
              <a:lnSpc>
                <a:spcPct val="130000"/>
              </a:lnSpc>
            </a:pPr>
            <a:r>
              <a:rPr lang="en-US" altLang="zh-CN" sz="5400" b="1" dirty="0" err="1"/>
              <a:t>pywebSocket</a:t>
            </a:r>
            <a:r>
              <a:rPr lang="en-US" altLang="zh-CN" sz="5400" b="1" dirty="0"/>
              <a:t> Demo</a:t>
            </a:r>
            <a:endParaRPr lang="en-US" altLang="zh-CN" sz="4800"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sz="3200" dirty="0"/>
              <a:t>进入</a:t>
            </a:r>
            <a:r>
              <a:rPr lang="en-US" altLang="zh-CN" sz="3200" dirty="0" err="1"/>
              <a:t>mod_pywebsocket</a:t>
            </a:r>
            <a:r>
              <a:rPr lang="en-US" altLang="zh-CN" sz="3200" dirty="0"/>
              <a:t>,</a:t>
            </a:r>
            <a:r>
              <a:rPr lang="zh-CN" altLang="en-US" sz="3200" dirty="0"/>
              <a:t>开启服务</a:t>
            </a:r>
            <a:endParaRPr lang="en-US" altLang="zh-CN" sz="3200" dirty="0"/>
          </a:p>
          <a:p>
            <a:pPr>
              <a:lnSpc>
                <a:spcPct val="130000"/>
              </a:lnSpc>
            </a:pPr>
            <a:endParaRPr lang="en-US" altLang="zh-CN" sz="3200" dirty="0"/>
          </a:p>
          <a:p>
            <a:pPr>
              <a:lnSpc>
                <a:spcPct val="130000"/>
              </a:lnSpc>
            </a:pPr>
            <a:endParaRPr lang="en-US" altLang="zh-CN" sz="3200" dirty="0"/>
          </a:p>
          <a:p>
            <a:pPr>
              <a:lnSpc>
                <a:spcPct val="130000"/>
              </a:lnSpc>
            </a:pPr>
            <a:r>
              <a:rPr lang="zh-CN" altLang="en-US" sz="3200" dirty="0"/>
              <a:t>打开</a:t>
            </a:r>
            <a:r>
              <a:rPr lang="en-US" altLang="zh-CN" sz="3200" dirty="0"/>
              <a:t>html</a:t>
            </a:r>
            <a:r>
              <a:rPr lang="zh-CN" altLang="en-US" sz="3200" dirty="0"/>
              <a:t>连接服务器</a:t>
            </a:r>
            <a:endParaRPr lang="en-US" altLang="zh-CN" sz="3200" dirty="0"/>
          </a:p>
          <a:p>
            <a:pPr marL="0" indent="0">
              <a:lnSpc>
                <a:spcPct val="130000"/>
              </a:lnSpc>
              <a:buNone/>
            </a:pP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67B4216D-2BA6-4CA0-A098-6BF334BD1CD8}"/>
              </a:ext>
            </a:extLst>
          </p:cNvPr>
          <p:cNvPicPr>
            <a:picLocks noChangeAspect="1"/>
          </p:cNvPicPr>
          <p:nvPr/>
        </p:nvPicPr>
        <p:blipFill>
          <a:blip r:embed="rId3"/>
          <a:stretch>
            <a:fillRect/>
          </a:stretch>
        </p:blipFill>
        <p:spPr>
          <a:xfrm>
            <a:off x="863600" y="2910523"/>
            <a:ext cx="11044258" cy="878987"/>
          </a:xfrm>
          <a:prstGeom prst="rect">
            <a:avLst/>
          </a:prstGeom>
        </p:spPr>
      </p:pic>
    </p:spTree>
    <p:extLst>
      <p:ext uri="{BB962C8B-B14F-4D97-AF65-F5344CB8AC3E}">
        <p14:creationId xmlns:p14="http://schemas.microsoft.com/office/powerpoint/2010/main" val="2631478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pPr>
              <a:lnSpc>
                <a:spcPct val="130000"/>
              </a:lnSpc>
            </a:pPr>
            <a:r>
              <a:rPr lang="en-US" altLang="zh-CN" sz="5400" b="1" dirty="0"/>
              <a:t>WebSocket</a:t>
            </a:r>
            <a:r>
              <a:rPr lang="zh-CN" altLang="en-US" sz="5400" b="1" dirty="0"/>
              <a:t>服务端</a:t>
            </a:r>
            <a:endParaRPr lang="en-US" altLang="zh-CN" sz="4800"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sz="3200" dirty="0"/>
              <a:t>常用的</a:t>
            </a:r>
            <a:r>
              <a:rPr lang="en-US" altLang="zh-CN" sz="3200" dirty="0"/>
              <a:t>Node</a:t>
            </a:r>
            <a:r>
              <a:rPr lang="zh-CN" altLang="en-US" sz="3200" dirty="0"/>
              <a:t>实现</a:t>
            </a:r>
            <a:endParaRPr lang="en-US" altLang="zh-CN" sz="3200" dirty="0"/>
          </a:p>
          <a:p>
            <a:pPr lvl="1">
              <a:lnSpc>
                <a:spcPct val="130000"/>
              </a:lnSpc>
            </a:pPr>
            <a:r>
              <a:rPr lang="en-US" altLang="zh-CN" sz="2800" dirty="0"/>
              <a:t>µWebSocket</a:t>
            </a:r>
          </a:p>
          <a:p>
            <a:pPr lvl="1">
              <a:lnSpc>
                <a:spcPct val="130000"/>
              </a:lnSpc>
            </a:pPr>
            <a:r>
              <a:rPr lang="en-US" altLang="zh-CN" sz="2800" b="1" dirty="0"/>
              <a:t>Socket.io</a:t>
            </a:r>
          </a:p>
          <a:p>
            <a:pPr lvl="1">
              <a:lnSpc>
                <a:spcPct val="130000"/>
              </a:lnSpc>
            </a:pPr>
            <a:r>
              <a:rPr lang="en-US" altLang="zh-CN" sz="2800" dirty="0"/>
              <a:t>WebSocket-Node</a:t>
            </a:r>
          </a:p>
          <a:p>
            <a:pPr lvl="1">
              <a:lnSpc>
                <a:spcPct val="130000"/>
              </a:lnSpc>
            </a:pP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91534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1096</TotalTime>
  <Words>1285</Words>
  <Application>Microsoft Macintosh PowerPoint</Application>
  <PresentationFormat>Widescreen</PresentationFormat>
  <Paragraphs>268</Paragraphs>
  <Slides>63</Slides>
  <Notes>41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Bahnschrift</vt:lpstr>
      <vt:lpstr>等线</vt:lpstr>
      <vt:lpstr>等线 Light</vt:lpstr>
      <vt:lpstr>Arial</vt:lpstr>
      <vt:lpstr>Office 主题​​</vt:lpstr>
      <vt:lpstr>HTML高级应用</vt:lpstr>
      <vt:lpstr>目录</vt:lpstr>
      <vt:lpstr>WebSocket</vt:lpstr>
      <vt:lpstr>WebSocket与HTTP</vt:lpstr>
      <vt:lpstr>WebSocket与Ajax轮询 </vt:lpstr>
      <vt:lpstr>WebSocket客户端</vt:lpstr>
      <vt:lpstr>pywebSocket Demo</vt:lpstr>
      <vt:lpstr>pywebSocket Demo</vt:lpstr>
      <vt:lpstr>WebSocket服务端</vt:lpstr>
      <vt:lpstr>Socket.io Demo</vt:lpstr>
      <vt:lpstr>Socket.io Demo</vt:lpstr>
      <vt:lpstr>Socket.io Demo</vt:lpstr>
      <vt:lpstr>Socket.io Demo</vt:lpstr>
      <vt:lpstr>Socket.io Demo</vt:lpstr>
      <vt:lpstr>HTML5多线程</vt:lpstr>
      <vt:lpstr>webworker来源</vt:lpstr>
      <vt:lpstr>webworker类型</vt:lpstr>
      <vt:lpstr>浏览器支持度</vt:lpstr>
      <vt:lpstr>创建线程</vt:lpstr>
      <vt:lpstr>传递数据</vt:lpstr>
      <vt:lpstr>发送消息</vt:lpstr>
      <vt:lpstr>发送消息</vt:lpstr>
      <vt:lpstr>关闭线程</vt:lpstr>
      <vt:lpstr>错误处理</vt:lpstr>
      <vt:lpstr>Demo1.1—专有线程</vt:lpstr>
      <vt:lpstr>PowerPoint Presentation</vt:lpstr>
      <vt:lpstr>PowerPoint Presentation</vt:lpstr>
      <vt:lpstr>Demo1.2—共享线程</vt:lpstr>
      <vt:lpstr>Demo1.2—共享线程</vt:lpstr>
      <vt:lpstr>PowerPoint Presentation</vt:lpstr>
      <vt:lpstr>Demo1.3—subworker</vt:lpstr>
      <vt:lpstr>Demo1.3—subworker</vt:lpstr>
      <vt:lpstr>Demo1.3—subworker</vt:lpstr>
      <vt:lpstr>Demo1.3—subworker</vt:lpstr>
      <vt:lpstr>HTML5地理定位</vt:lpstr>
      <vt:lpstr>HTML5定位</vt:lpstr>
      <vt:lpstr>PowerPoint Presentation</vt:lpstr>
      <vt:lpstr>Demo2.1—显示经度纬度</vt:lpstr>
      <vt:lpstr>Demo2.2—结合地图</vt:lpstr>
      <vt:lpstr>PowerPoint Presentation</vt:lpstr>
      <vt:lpstr>WebStorage</vt:lpstr>
      <vt:lpstr>WebStorage </vt:lpstr>
      <vt:lpstr>WebStorage =&gt; sessionStorage</vt:lpstr>
      <vt:lpstr>WebStorage =&gt; localStorage</vt:lpstr>
      <vt:lpstr>storage 事件</vt:lpstr>
      <vt:lpstr>WebStorage =&gt; localDatabse</vt:lpstr>
      <vt:lpstr>WebStorage =&gt; localDatabase</vt:lpstr>
      <vt:lpstr>WebRTC</vt:lpstr>
      <vt:lpstr>WebRTC</vt:lpstr>
      <vt:lpstr>浏览器兼容</vt:lpstr>
      <vt:lpstr>用WebRTC进行p2p通信的过程</vt:lpstr>
      <vt:lpstr>三个接口</vt:lpstr>
      <vt:lpstr>MediaStream</vt:lpstr>
      <vt:lpstr>MediaStream</vt:lpstr>
      <vt:lpstr>                                             demo</vt:lpstr>
      <vt:lpstr>RTCPeerConnection</vt:lpstr>
      <vt:lpstr>信令</vt:lpstr>
      <vt:lpstr>NAT/防火墙穿越技术=&gt;ICE</vt:lpstr>
      <vt:lpstr>RTCPeerConnection</vt:lpstr>
      <vt:lpstr>RTCPeerConnection</vt:lpstr>
      <vt:lpstr>RTCDataChannel</vt:lpstr>
      <vt:lpstr>RTCDataChannel</vt:lpstr>
      <vt:lpstr>RTCDataChannel</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HTML高级应用</dc:title>
  <dc:creator>超君 余</dc:creator>
  <cp:lastModifiedBy>Microsoft Office 用户</cp:lastModifiedBy>
  <cp:revision>29</cp:revision>
  <dcterms:created xsi:type="dcterms:W3CDTF">2019-05-23T01:12:34Z</dcterms:created>
  <dcterms:modified xsi:type="dcterms:W3CDTF">2019-06-03T00:43:02Z</dcterms:modified>
</cp:coreProperties>
</file>